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7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0B6FCD-8AB8-4EC6-9527-6966F87BFFE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170C88D-A6D7-4045-9F03-DD0FF4DBB5C6}">
      <dgm:prSet phldrT="[Text]"/>
      <dgm:spPr>
        <a:solidFill>
          <a:schemeClr val="tx1">
            <a:lumMod val="95000"/>
          </a:schemeClr>
        </a:solidFill>
      </dgm:spPr>
      <dgm:t>
        <a:bodyPr/>
        <a:lstStyle/>
        <a:p>
          <a:r>
            <a:rPr lang="en-US" b="1" dirty="0">
              <a:solidFill>
                <a:schemeClr val="bg1"/>
              </a:solidFill>
            </a:rPr>
            <a:t>COMMAND</a:t>
          </a:r>
        </a:p>
      </dgm:t>
    </dgm:pt>
    <dgm:pt modelId="{1ACE87C4-C30C-4DF4-936A-89E098AF53D6}" type="parTrans" cxnId="{31C3C5AE-8BF9-4B59-B3F5-9B9A994EAEDB}">
      <dgm:prSet/>
      <dgm:spPr/>
      <dgm:t>
        <a:bodyPr/>
        <a:lstStyle/>
        <a:p>
          <a:endParaRPr lang="en-US"/>
        </a:p>
      </dgm:t>
    </dgm:pt>
    <dgm:pt modelId="{B6BB39B5-A2DC-4505-922E-13CE08C2D2E1}" type="sibTrans" cxnId="{31C3C5AE-8BF9-4B59-B3F5-9B9A994EAEDB}">
      <dgm:prSet/>
      <dgm:spPr/>
      <dgm:t>
        <a:bodyPr/>
        <a:lstStyle/>
        <a:p>
          <a:endParaRPr lang="en-US"/>
        </a:p>
      </dgm:t>
    </dgm:pt>
    <dgm:pt modelId="{263113DF-1693-4720-B7EE-8D81ACC989B1}">
      <dgm:prSet phldrT="[Text]"/>
      <dgm:spPr>
        <a:solidFill>
          <a:srgbClr val="FFC000"/>
        </a:solidFill>
      </dgm:spPr>
      <dgm:t>
        <a:bodyPr/>
        <a:lstStyle/>
        <a:p>
          <a:r>
            <a:rPr lang="en-US" b="1" dirty="0">
              <a:solidFill>
                <a:schemeClr val="bg1"/>
              </a:solidFill>
            </a:rPr>
            <a:t>LOGISTICS</a:t>
          </a:r>
        </a:p>
      </dgm:t>
    </dgm:pt>
    <dgm:pt modelId="{33FCE146-3EE0-4F38-AA0A-5166A1FED88C}" type="parTrans" cxnId="{102BC528-4744-4477-8E01-55B6A87DA58C}">
      <dgm:prSet/>
      <dgm:spPr>
        <a:ln w="38100">
          <a:solidFill>
            <a:srgbClr val="FF0000"/>
          </a:solidFill>
        </a:ln>
      </dgm:spPr>
      <dgm:t>
        <a:bodyPr/>
        <a:lstStyle/>
        <a:p>
          <a:endParaRPr lang="en-US"/>
        </a:p>
      </dgm:t>
    </dgm:pt>
    <dgm:pt modelId="{A8D52DC7-67CA-4793-AC43-DEF1A10C8C19}" type="sibTrans" cxnId="{102BC528-4744-4477-8E01-55B6A87DA58C}">
      <dgm:prSet/>
      <dgm:spPr/>
      <dgm:t>
        <a:bodyPr/>
        <a:lstStyle/>
        <a:p>
          <a:endParaRPr lang="en-US"/>
        </a:p>
      </dgm:t>
    </dgm:pt>
    <dgm:pt modelId="{E4EAB5D3-63E0-4556-BFDC-179CF97C43D5}">
      <dgm:prSet phldrT="[Text]"/>
      <dgm:spPr>
        <a:solidFill>
          <a:srgbClr val="00B050"/>
        </a:solidFill>
      </dgm:spPr>
      <dgm:t>
        <a:bodyPr/>
        <a:lstStyle/>
        <a:p>
          <a:r>
            <a:rPr lang="en-US" b="1" dirty="0">
              <a:solidFill>
                <a:schemeClr val="bg1"/>
              </a:solidFill>
            </a:rPr>
            <a:t>FINANCE</a:t>
          </a:r>
        </a:p>
      </dgm:t>
    </dgm:pt>
    <dgm:pt modelId="{160AD2BB-3E84-4FE7-AD6D-134F0E4603B5}" type="parTrans" cxnId="{960C1429-6E2B-42FF-843A-A266C35411DD}">
      <dgm:prSet/>
      <dgm:spPr>
        <a:ln w="38100">
          <a:solidFill>
            <a:srgbClr val="FF0000"/>
          </a:solidFill>
        </a:ln>
      </dgm:spPr>
      <dgm:t>
        <a:bodyPr/>
        <a:lstStyle/>
        <a:p>
          <a:endParaRPr lang="en-US"/>
        </a:p>
      </dgm:t>
    </dgm:pt>
    <dgm:pt modelId="{D270DE10-56FB-4091-9D5D-081185578AD0}" type="sibTrans" cxnId="{960C1429-6E2B-42FF-843A-A266C35411DD}">
      <dgm:prSet/>
      <dgm:spPr/>
      <dgm:t>
        <a:bodyPr/>
        <a:lstStyle/>
        <a:p>
          <a:endParaRPr lang="en-US"/>
        </a:p>
      </dgm:t>
    </dgm:pt>
    <dgm:pt modelId="{F944FD39-E3DF-4987-86CF-8A7D9C8B337C}">
      <dgm:prSet phldrT="[Text]"/>
      <dgm:spPr>
        <a:solidFill>
          <a:srgbClr val="0070C0"/>
        </a:solidFill>
      </dgm:spPr>
      <dgm:t>
        <a:bodyPr/>
        <a:lstStyle/>
        <a:p>
          <a:r>
            <a:rPr lang="en-US" b="1" dirty="0">
              <a:solidFill>
                <a:schemeClr val="bg1"/>
              </a:solidFill>
            </a:rPr>
            <a:t>PLANNING</a:t>
          </a:r>
        </a:p>
      </dgm:t>
    </dgm:pt>
    <dgm:pt modelId="{250275B4-933D-468C-8A1C-5269D07098F7}" type="parTrans" cxnId="{139D5B8B-04D4-4CB4-9734-E1D23B3270D6}">
      <dgm:prSet/>
      <dgm:spPr>
        <a:ln w="38100">
          <a:solidFill>
            <a:srgbClr val="FF0000"/>
          </a:solidFill>
        </a:ln>
      </dgm:spPr>
      <dgm:t>
        <a:bodyPr/>
        <a:lstStyle/>
        <a:p>
          <a:endParaRPr lang="en-US"/>
        </a:p>
      </dgm:t>
    </dgm:pt>
    <dgm:pt modelId="{DDDF1E78-71C8-4254-88AA-A3730CA26C42}" type="sibTrans" cxnId="{139D5B8B-04D4-4CB4-9734-E1D23B3270D6}">
      <dgm:prSet/>
      <dgm:spPr/>
      <dgm:t>
        <a:bodyPr/>
        <a:lstStyle/>
        <a:p>
          <a:endParaRPr lang="en-US"/>
        </a:p>
      </dgm:t>
    </dgm:pt>
    <dgm:pt modelId="{77FBE9C6-6A76-46EE-9F2B-73E3B9C4A5AF}">
      <dgm:prSet phldrT="[Text]"/>
      <dgm:spPr/>
      <dgm:t>
        <a:bodyPr/>
        <a:lstStyle/>
        <a:p>
          <a:r>
            <a:rPr lang="en-US" b="1" dirty="0">
              <a:solidFill>
                <a:schemeClr val="bg1"/>
              </a:solidFill>
            </a:rPr>
            <a:t>OPERATIONS</a:t>
          </a:r>
        </a:p>
      </dgm:t>
    </dgm:pt>
    <dgm:pt modelId="{DE6BFD5E-96C1-4179-BEB3-F8AF2946EF43}" type="parTrans" cxnId="{C3D3EA08-7937-4490-BA41-23B34C2E6860}">
      <dgm:prSet/>
      <dgm:spPr>
        <a:ln w="38100">
          <a:solidFill>
            <a:srgbClr val="FF0000"/>
          </a:solidFill>
        </a:ln>
      </dgm:spPr>
      <dgm:t>
        <a:bodyPr/>
        <a:lstStyle/>
        <a:p>
          <a:endParaRPr lang="en-US"/>
        </a:p>
      </dgm:t>
    </dgm:pt>
    <dgm:pt modelId="{BC993897-F69A-42AF-ADF9-8867C80C5634}" type="sibTrans" cxnId="{C3D3EA08-7937-4490-BA41-23B34C2E6860}">
      <dgm:prSet/>
      <dgm:spPr/>
      <dgm:t>
        <a:bodyPr/>
        <a:lstStyle/>
        <a:p>
          <a:endParaRPr lang="en-US"/>
        </a:p>
      </dgm:t>
    </dgm:pt>
    <dgm:pt modelId="{1693926F-57D5-4FC6-AFFA-1A467D55D06C}" type="pres">
      <dgm:prSet presAssocID="{1B0B6FCD-8AB8-4EC6-9527-6966F87BFFEC}" presName="hierChild1" presStyleCnt="0">
        <dgm:presLayoutVars>
          <dgm:orgChart val="1"/>
          <dgm:chPref val="1"/>
          <dgm:dir/>
          <dgm:animOne val="branch"/>
          <dgm:animLvl val="lvl"/>
          <dgm:resizeHandles/>
        </dgm:presLayoutVars>
      </dgm:prSet>
      <dgm:spPr/>
      <dgm:t>
        <a:bodyPr/>
        <a:lstStyle/>
        <a:p>
          <a:endParaRPr lang="en-US"/>
        </a:p>
      </dgm:t>
    </dgm:pt>
    <dgm:pt modelId="{9AB5E508-C478-4E7B-B6A3-30550350139B}" type="pres">
      <dgm:prSet presAssocID="{E170C88D-A6D7-4045-9F03-DD0FF4DBB5C6}" presName="hierRoot1" presStyleCnt="0">
        <dgm:presLayoutVars>
          <dgm:hierBranch val="init"/>
        </dgm:presLayoutVars>
      </dgm:prSet>
      <dgm:spPr/>
    </dgm:pt>
    <dgm:pt modelId="{14FA9152-8285-4BF2-BC14-052D9D814EBF}" type="pres">
      <dgm:prSet presAssocID="{E170C88D-A6D7-4045-9F03-DD0FF4DBB5C6}" presName="rootComposite1" presStyleCnt="0"/>
      <dgm:spPr/>
    </dgm:pt>
    <dgm:pt modelId="{06622018-A673-4A36-9407-0E85BA9E0FB0}" type="pres">
      <dgm:prSet presAssocID="{E170C88D-A6D7-4045-9F03-DD0FF4DBB5C6}" presName="rootText1" presStyleLbl="node0" presStyleIdx="0" presStyleCnt="1">
        <dgm:presLayoutVars>
          <dgm:chPref val="3"/>
        </dgm:presLayoutVars>
      </dgm:prSet>
      <dgm:spPr/>
      <dgm:t>
        <a:bodyPr/>
        <a:lstStyle/>
        <a:p>
          <a:endParaRPr lang="en-US"/>
        </a:p>
      </dgm:t>
    </dgm:pt>
    <dgm:pt modelId="{D876E544-67B1-494F-B6DE-E123852DCBCB}" type="pres">
      <dgm:prSet presAssocID="{E170C88D-A6D7-4045-9F03-DD0FF4DBB5C6}" presName="rootConnector1" presStyleLbl="node1" presStyleIdx="0" presStyleCnt="0"/>
      <dgm:spPr/>
      <dgm:t>
        <a:bodyPr/>
        <a:lstStyle/>
        <a:p>
          <a:endParaRPr lang="en-US"/>
        </a:p>
      </dgm:t>
    </dgm:pt>
    <dgm:pt modelId="{9A56D501-2553-431C-9433-94B198E3475E}" type="pres">
      <dgm:prSet presAssocID="{E170C88D-A6D7-4045-9F03-DD0FF4DBB5C6}" presName="hierChild2" presStyleCnt="0"/>
      <dgm:spPr/>
    </dgm:pt>
    <dgm:pt modelId="{0F6D7969-CA7C-4952-8F84-2F70329DF580}" type="pres">
      <dgm:prSet presAssocID="{33FCE146-3EE0-4F38-AA0A-5166A1FED88C}" presName="Name37" presStyleLbl="parChTrans1D2" presStyleIdx="0" presStyleCnt="4"/>
      <dgm:spPr/>
      <dgm:t>
        <a:bodyPr/>
        <a:lstStyle/>
        <a:p>
          <a:endParaRPr lang="en-US"/>
        </a:p>
      </dgm:t>
    </dgm:pt>
    <dgm:pt modelId="{51CC2784-F1D5-4669-BB3B-11A59866E5B0}" type="pres">
      <dgm:prSet presAssocID="{263113DF-1693-4720-B7EE-8D81ACC989B1}" presName="hierRoot2" presStyleCnt="0">
        <dgm:presLayoutVars>
          <dgm:hierBranch val="init"/>
        </dgm:presLayoutVars>
      </dgm:prSet>
      <dgm:spPr/>
    </dgm:pt>
    <dgm:pt modelId="{A8D82E8E-2F95-458D-ACC6-AF2B12DE52FF}" type="pres">
      <dgm:prSet presAssocID="{263113DF-1693-4720-B7EE-8D81ACC989B1}" presName="rootComposite" presStyleCnt="0"/>
      <dgm:spPr/>
    </dgm:pt>
    <dgm:pt modelId="{1EAD89A7-F73D-41C7-BAB7-9B82819C6995}" type="pres">
      <dgm:prSet presAssocID="{263113DF-1693-4720-B7EE-8D81ACC989B1}" presName="rootText" presStyleLbl="node2" presStyleIdx="0" presStyleCnt="4" custLinFactX="21208" custLinFactNeighborX="100000" custLinFactNeighborY="934">
        <dgm:presLayoutVars>
          <dgm:chPref val="3"/>
        </dgm:presLayoutVars>
      </dgm:prSet>
      <dgm:spPr/>
      <dgm:t>
        <a:bodyPr/>
        <a:lstStyle/>
        <a:p>
          <a:endParaRPr lang="en-US"/>
        </a:p>
      </dgm:t>
    </dgm:pt>
    <dgm:pt modelId="{07CFD6F8-D748-414A-891E-5A97A4D65271}" type="pres">
      <dgm:prSet presAssocID="{263113DF-1693-4720-B7EE-8D81ACC989B1}" presName="rootConnector" presStyleLbl="node2" presStyleIdx="0" presStyleCnt="4"/>
      <dgm:spPr/>
      <dgm:t>
        <a:bodyPr/>
        <a:lstStyle/>
        <a:p>
          <a:endParaRPr lang="en-US"/>
        </a:p>
      </dgm:t>
    </dgm:pt>
    <dgm:pt modelId="{274A63EB-09E2-411C-B62F-ADC1628C8676}" type="pres">
      <dgm:prSet presAssocID="{263113DF-1693-4720-B7EE-8D81ACC989B1}" presName="hierChild4" presStyleCnt="0"/>
      <dgm:spPr/>
    </dgm:pt>
    <dgm:pt modelId="{1B40BBCD-2020-4A4B-9433-3746907D0D3E}" type="pres">
      <dgm:prSet presAssocID="{263113DF-1693-4720-B7EE-8D81ACC989B1}" presName="hierChild5" presStyleCnt="0"/>
      <dgm:spPr/>
    </dgm:pt>
    <dgm:pt modelId="{B730E5C8-64CF-4748-8580-528EE2C879CB}" type="pres">
      <dgm:prSet presAssocID="{160AD2BB-3E84-4FE7-AD6D-134F0E4603B5}" presName="Name37" presStyleLbl="parChTrans1D2" presStyleIdx="1" presStyleCnt="4"/>
      <dgm:spPr/>
      <dgm:t>
        <a:bodyPr/>
        <a:lstStyle/>
        <a:p>
          <a:endParaRPr lang="en-US"/>
        </a:p>
      </dgm:t>
    </dgm:pt>
    <dgm:pt modelId="{A08759B7-FD01-4EC5-AA2D-F17F61B741B6}" type="pres">
      <dgm:prSet presAssocID="{E4EAB5D3-63E0-4556-BFDC-179CF97C43D5}" presName="hierRoot2" presStyleCnt="0">
        <dgm:presLayoutVars>
          <dgm:hierBranch val="init"/>
        </dgm:presLayoutVars>
      </dgm:prSet>
      <dgm:spPr/>
    </dgm:pt>
    <dgm:pt modelId="{B134CEEE-8AB1-4366-82AF-390C5949939B}" type="pres">
      <dgm:prSet presAssocID="{E4EAB5D3-63E0-4556-BFDC-179CF97C43D5}" presName="rootComposite" presStyleCnt="0"/>
      <dgm:spPr/>
    </dgm:pt>
    <dgm:pt modelId="{49DB98F0-FBB5-4C32-BD71-7C350519B113}" type="pres">
      <dgm:prSet presAssocID="{E4EAB5D3-63E0-4556-BFDC-179CF97C43D5}" presName="rootText" presStyleLbl="node2" presStyleIdx="1" presStyleCnt="4" custLinFactX="100000" custLinFactNeighborX="142240" custLinFactNeighborY="-411">
        <dgm:presLayoutVars>
          <dgm:chPref val="3"/>
        </dgm:presLayoutVars>
      </dgm:prSet>
      <dgm:spPr/>
      <dgm:t>
        <a:bodyPr/>
        <a:lstStyle/>
        <a:p>
          <a:endParaRPr lang="en-US"/>
        </a:p>
      </dgm:t>
    </dgm:pt>
    <dgm:pt modelId="{B37BAC73-FC54-4AFD-9906-2AC8490CB3C4}" type="pres">
      <dgm:prSet presAssocID="{E4EAB5D3-63E0-4556-BFDC-179CF97C43D5}" presName="rootConnector" presStyleLbl="node2" presStyleIdx="1" presStyleCnt="4"/>
      <dgm:spPr/>
      <dgm:t>
        <a:bodyPr/>
        <a:lstStyle/>
        <a:p>
          <a:endParaRPr lang="en-US"/>
        </a:p>
      </dgm:t>
    </dgm:pt>
    <dgm:pt modelId="{F715EA67-C001-4D7F-97EC-49B52E6AE9D3}" type="pres">
      <dgm:prSet presAssocID="{E4EAB5D3-63E0-4556-BFDC-179CF97C43D5}" presName="hierChild4" presStyleCnt="0"/>
      <dgm:spPr/>
    </dgm:pt>
    <dgm:pt modelId="{9E599B61-6543-4712-B344-9BCDF2A0FFBC}" type="pres">
      <dgm:prSet presAssocID="{E4EAB5D3-63E0-4556-BFDC-179CF97C43D5}" presName="hierChild5" presStyleCnt="0"/>
      <dgm:spPr/>
    </dgm:pt>
    <dgm:pt modelId="{F56F29A4-3F2E-46DE-9E16-B2C7897C1056}" type="pres">
      <dgm:prSet presAssocID="{250275B4-933D-468C-8A1C-5269D07098F7}" presName="Name37" presStyleLbl="parChTrans1D2" presStyleIdx="2" presStyleCnt="4"/>
      <dgm:spPr/>
      <dgm:t>
        <a:bodyPr/>
        <a:lstStyle/>
        <a:p>
          <a:endParaRPr lang="en-US"/>
        </a:p>
      </dgm:t>
    </dgm:pt>
    <dgm:pt modelId="{945BA0B2-E480-4C8E-8002-2170406A3613}" type="pres">
      <dgm:prSet presAssocID="{F944FD39-E3DF-4987-86CF-8A7D9C8B337C}" presName="hierRoot2" presStyleCnt="0">
        <dgm:presLayoutVars>
          <dgm:hierBranch val="init"/>
        </dgm:presLayoutVars>
      </dgm:prSet>
      <dgm:spPr/>
    </dgm:pt>
    <dgm:pt modelId="{0CBB812F-CDDC-4C5B-B15E-41DD71CFB7EF}" type="pres">
      <dgm:prSet presAssocID="{F944FD39-E3DF-4987-86CF-8A7D9C8B337C}" presName="rootComposite" presStyleCnt="0"/>
      <dgm:spPr/>
    </dgm:pt>
    <dgm:pt modelId="{EECFC544-DE83-410E-8573-0044706A5121}" type="pres">
      <dgm:prSet presAssocID="{F944FD39-E3DF-4987-86CF-8A7D9C8B337C}" presName="rootText" presStyleLbl="node2" presStyleIdx="2" presStyleCnt="4">
        <dgm:presLayoutVars>
          <dgm:chPref val="3"/>
        </dgm:presLayoutVars>
      </dgm:prSet>
      <dgm:spPr/>
      <dgm:t>
        <a:bodyPr/>
        <a:lstStyle/>
        <a:p>
          <a:endParaRPr lang="en-US"/>
        </a:p>
      </dgm:t>
    </dgm:pt>
    <dgm:pt modelId="{5949EA38-CE2C-4636-8535-5E587BDCC64F}" type="pres">
      <dgm:prSet presAssocID="{F944FD39-E3DF-4987-86CF-8A7D9C8B337C}" presName="rootConnector" presStyleLbl="node2" presStyleIdx="2" presStyleCnt="4"/>
      <dgm:spPr/>
      <dgm:t>
        <a:bodyPr/>
        <a:lstStyle/>
        <a:p>
          <a:endParaRPr lang="en-US"/>
        </a:p>
      </dgm:t>
    </dgm:pt>
    <dgm:pt modelId="{A511CCCB-A0E7-419A-A8F7-A7556D1AAFEF}" type="pres">
      <dgm:prSet presAssocID="{F944FD39-E3DF-4987-86CF-8A7D9C8B337C}" presName="hierChild4" presStyleCnt="0"/>
      <dgm:spPr/>
    </dgm:pt>
    <dgm:pt modelId="{3EABC081-E7D7-4AAE-BB05-6AD355B6C187}" type="pres">
      <dgm:prSet presAssocID="{F944FD39-E3DF-4987-86CF-8A7D9C8B337C}" presName="hierChild5" presStyleCnt="0"/>
      <dgm:spPr/>
    </dgm:pt>
    <dgm:pt modelId="{B8C7862F-2BB3-44BB-84FE-99C2074C65A5}" type="pres">
      <dgm:prSet presAssocID="{DE6BFD5E-96C1-4179-BEB3-F8AF2946EF43}" presName="Name37" presStyleLbl="parChTrans1D2" presStyleIdx="3" presStyleCnt="4"/>
      <dgm:spPr/>
      <dgm:t>
        <a:bodyPr/>
        <a:lstStyle/>
        <a:p>
          <a:endParaRPr lang="en-US"/>
        </a:p>
      </dgm:t>
    </dgm:pt>
    <dgm:pt modelId="{33114D79-7C2B-4738-8599-32739391E7F6}" type="pres">
      <dgm:prSet presAssocID="{77FBE9C6-6A76-46EE-9F2B-73E3B9C4A5AF}" presName="hierRoot2" presStyleCnt="0">
        <dgm:presLayoutVars>
          <dgm:hierBranch val="init"/>
        </dgm:presLayoutVars>
      </dgm:prSet>
      <dgm:spPr/>
    </dgm:pt>
    <dgm:pt modelId="{255FB5BD-EBC8-40DD-9D9A-6BE0D95DEA5A}" type="pres">
      <dgm:prSet presAssocID="{77FBE9C6-6A76-46EE-9F2B-73E3B9C4A5AF}" presName="rootComposite" presStyleCnt="0"/>
      <dgm:spPr/>
    </dgm:pt>
    <dgm:pt modelId="{2AD42B46-9E29-4CDB-9865-6A671DEF6462}" type="pres">
      <dgm:prSet presAssocID="{77FBE9C6-6A76-46EE-9F2B-73E3B9C4A5AF}" presName="rootText" presStyleLbl="node2" presStyleIdx="3" presStyleCnt="4" custLinFactX="-163240" custLinFactNeighborX="-200000" custLinFactNeighborY="700">
        <dgm:presLayoutVars>
          <dgm:chPref val="3"/>
        </dgm:presLayoutVars>
      </dgm:prSet>
      <dgm:spPr/>
      <dgm:t>
        <a:bodyPr/>
        <a:lstStyle/>
        <a:p>
          <a:endParaRPr lang="en-US"/>
        </a:p>
      </dgm:t>
    </dgm:pt>
    <dgm:pt modelId="{43720E9A-BC8C-4C87-9FF0-0847A87DC3F7}" type="pres">
      <dgm:prSet presAssocID="{77FBE9C6-6A76-46EE-9F2B-73E3B9C4A5AF}" presName="rootConnector" presStyleLbl="node2" presStyleIdx="3" presStyleCnt="4"/>
      <dgm:spPr/>
      <dgm:t>
        <a:bodyPr/>
        <a:lstStyle/>
        <a:p>
          <a:endParaRPr lang="en-US"/>
        </a:p>
      </dgm:t>
    </dgm:pt>
    <dgm:pt modelId="{E5BCEFBB-E68F-4031-AFB1-30DE508120FE}" type="pres">
      <dgm:prSet presAssocID="{77FBE9C6-6A76-46EE-9F2B-73E3B9C4A5AF}" presName="hierChild4" presStyleCnt="0"/>
      <dgm:spPr/>
    </dgm:pt>
    <dgm:pt modelId="{74CFB7A9-F89B-44CD-A385-C475FBEFDBE0}" type="pres">
      <dgm:prSet presAssocID="{77FBE9C6-6A76-46EE-9F2B-73E3B9C4A5AF}" presName="hierChild5" presStyleCnt="0"/>
      <dgm:spPr/>
    </dgm:pt>
    <dgm:pt modelId="{BC852ADB-DC3D-4A71-9049-CA63E3316B7F}" type="pres">
      <dgm:prSet presAssocID="{E170C88D-A6D7-4045-9F03-DD0FF4DBB5C6}" presName="hierChild3" presStyleCnt="0"/>
      <dgm:spPr/>
    </dgm:pt>
  </dgm:ptLst>
  <dgm:cxnLst>
    <dgm:cxn modelId="{26945865-AA1C-49A0-898F-34DF58F66210}" type="presOf" srcId="{33FCE146-3EE0-4F38-AA0A-5166A1FED88C}" destId="{0F6D7969-CA7C-4952-8F84-2F70329DF580}" srcOrd="0" destOrd="0" presId="urn:microsoft.com/office/officeart/2005/8/layout/orgChart1"/>
    <dgm:cxn modelId="{31C3C5AE-8BF9-4B59-B3F5-9B9A994EAEDB}" srcId="{1B0B6FCD-8AB8-4EC6-9527-6966F87BFFEC}" destId="{E170C88D-A6D7-4045-9F03-DD0FF4DBB5C6}" srcOrd="0" destOrd="0" parTransId="{1ACE87C4-C30C-4DF4-936A-89E098AF53D6}" sibTransId="{B6BB39B5-A2DC-4505-922E-13CE08C2D2E1}"/>
    <dgm:cxn modelId="{3B77D19F-AC09-4170-8436-83C61F61FB6F}" type="presOf" srcId="{263113DF-1693-4720-B7EE-8D81ACC989B1}" destId="{1EAD89A7-F73D-41C7-BAB7-9B82819C6995}" srcOrd="0" destOrd="0" presId="urn:microsoft.com/office/officeart/2005/8/layout/orgChart1"/>
    <dgm:cxn modelId="{C3D3EA08-7937-4490-BA41-23B34C2E6860}" srcId="{E170C88D-A6D7-4045-9F03-DD0FF4DBB5C6}" destId="{77FBE9C6-6A76-46EE-9F2B-73E3B9C4A5AF}" srcOrd="3" destOrd="0" parTransId="{DE6BFD5E-96C1-4179-BEB3-F8AF2946EF43}" sibTransId="{BC993897-F69A-42AF-ADF9-8867C80C5634}"/>
    <dgm:cxn modelId="{8E32B824-A0CC-4EB4-A765-41C815D4EE7F}" type="presOf" srcId="{250275B4-933D-468C-8A1C-5269D07098F7}" destId="{F56F29A4-3F2E-46DE-9E16-B2C7897C1056}" srcOrd="0" destOrd="0" presId="urn:microsoft.com/office/officeart/2005/8/layout/orgChart1"/>
    <dgm:cxn modelId="{944D0BA1-545D-4F6A-93F2-C3EC1F01FFC5}" type="presOf" srcId="{F944FD39-E3DF-4987-86CF-8A7D9C8B337C}" destId="{5949EA38-CE2C-4636-8535-5E587BDCC64F}" srcOrd="1" destOrd="0" presId="urn:microsoft.com/office/officeart/2005/8/layout/orgChart1"/>
    <dgm:cxn modelId="{AECE385F-C181-4DC1-A0A8-A937CD3B2002}" type="presOf" srcId="{1B0B6FCD-8AB8-4EC6-9527-6966F87BFFEC}" destId="{1693926F-57D5-4FC6-AFFA-1A467D55D06C}" srcOrd="0" destOrd="0" presId="urn:microsoft.com/office/officeart/2005/8/layout/orgChart1"/>
    <dgm:cxn modelId="{055638FE-499D-4ED6-BBE3-FEBD84C8B6E2}" type="presOf" srcId="{E4EAB5D3-63E0-4556-BFDC-179CF97C43D5}" destId="{B37BAC73-FC54-4AFD-9906-2AC8490CB3C4}" srcOrd="1" destOrd="0" presId="urn:microsoft.com/office/officeart/2005/8/layout/orgChart1"/>
    <dgm:cxn modelId="{139D5B8B-04D4-4CB4-9734-E1D23B3270D6}" srcId="{E170C88D-A6D7-4045-9F03-DD0FF4DBB5C6}" destId="{F944FD39-E3DF-4987-86CF-8A7D9C8B337C}" srcOrd="2" destOrd="0" parTransId="{250275B4-933D-468C-8A1C-5269D07098F7}" sibTransId="{DDDF1E78-71C8-4254-88AA-A3730CA26C42}"/>
    <dgm:cxn modelId="{6786DAAE-C176-49E9-938A-C450C2E69877}" type="presOf" srcId="{77FBE9C6-6A76-46EE-9F2B-73E3B9C4A5AF}" destId="{43720E9A-BC8C-4C87-9FF0-0847A87DC3F7}" srcOrd="1" destOrd="0" presId="urn:microsoft.com/office/officeart/2005/8/layout/orgChart1"/>
    <dgm:cxn modelId="{6A4B8927-B60F-45D5-9F1D-89851896E868}" type="presOf" srcId="{E4EAB5D3-63E0-4556-BFDC-179CF97C43D5}" destId="{49DB98F0-FBB5-4C32-BD71-7C350519B113}" srcOrd="0" destOrd="0" presId="urn:microsoft.com/office/officeart/2005/8/layout/orgChart1"/>
    <dgm:cxn modelId="{10EF815F-E029-4ED9-9C8A-3AA6E34300D8}" type="presOf" srcId="{DE6BFD5E-96C1-4179-BEB3-F8AF2946EF43}" destId="{B8C7862F-2BB3-44BB-84FE-99C2074C65A5}" srcOrd="0" destOrd="0" presId="urn:microsoft.com/office/officeart/2005/8/layout/orgChart1"/>
    <dgm:cxn modelId="{960C1429-6E2B-42FF-843A-A266C35411DD}" srcId="{E170C88D-A6D7-4045-9F03-DD0FF4DBB5C6}" destId="{E4EAB5D3-63E0-4556-BFDC-179CF97C43D5}" srcOrd="1" destOrd="0" parTransId="{160AD2BB-3E84-4FE7-AD6D-134F0E4603B5}" sibTransId="{D270DE10-56FB-4091-9D5D-081185578AD0}"/>
    <dgm:cxn modelId="{F6A53697-FA82-400D-BB0A-497F5C44678B}" type="presOf" srcId="{F944FD39-E3DF-4987-86CF-8A7D9C8B337C}" destId="{EECFC544-DE83-410E-8573-0044706A5121}" srcOrd="0" destOrd="0" presId="urn:microsoft.com/office/officeart/2005/8/layout/orgChart1"/>
    <dgm:cxn modelId="{102BC528-4744-4477-8E01-55B6A87DA58C}" srcId="{E170C88D-A6D7-4045-9F03-DD0FF4DBB5C6}" destId="{263113DF-1693-4720-B7EE-8D81ACC989B1}" srcOrd="0" destOrd="0" parTransId="{33FCE146-3EE0-4F38-AA0A-5166A1FED88C}" sibTransId="{A8D52DC7-67CA-4793-AC43-DEF1A10C8C19}"/>
    <dgm:cxn modelId="{898C71FA-3A16-4741-A0D6-7999652F3514}" type="presOf" srcId="{E170C88D-A6D7-4045-9F03-DD0FF4DBB5C6}" destId="{D876E544-67B1-494F-B6DE-E123852DCBCB}" srcOrd="1" destOrd="0" presId="urn:microsoft.com/office/officeart/2005/8/layout/orgChart1"/>
    <dgm:cxn modelId="{BEC533F1-B7EF-418A-9BAC-D329DFE2DB4D}" type="presOf" srcId="{E170C88D-A6D7-4045-9F03-DD0FF4DBB5C6}" destId="{06622018-A673-4A36-9407-0E85BA9E0FB0}" srcOrd="0" destOrd="0" presId="urn:microsoft.com/office/officeart/2005/8/layout/orgChart1"/>
    <dgm:cxn modelId="{2843242C-4ADC-44F6-9D13-64A0A75A8EC2}" type="presOf" srcId="{77FBE9C6-6A76-46EE-9F2B-73E3B9C4A5AF}" destId="{2AD42B46-9E29-4CDB-9865-6A671DEF6462}" srcOrd="0" destOrd="0" presId="urn:microsoft.com/office/officeart/2005/8/layout/orgChart1"/>
    <dgm:cxn modelId="{9FA38ABA-40FA-4E51-9321-945E5118B1DF}" type="presOf" srcId="{160AD2BB-3E84-4FE7-AD6D-134F0E4603B5}" destId="{B730E5C8-64CF-4748-8580-528EE2C879CB}" srcOrd="0" destOrd="0" presId="urn:microsoft.com/office/officeart/2005/8/layout/orgChart1"/>
    <dgm:cxn modelId="{4E9A50A3-F208-4C4E-8F12-A930E23426A8}" type="presOf" srcId="{263113DF-1693-4720-B7EE-8D81ACC989B1}" destId="{07CFD6F8-D748-414A-891E-5A97A4D65271}" srcOrd="1" destOrd="0" presId="urn:microsoft.com/office/officeart/2005/8/layout/orgChart1"/>
    <dgm:cxn modelId="{F7EA1FB0-B682-4B14-82E4-7839E5FFF631}" type="presParOf" srcId="{1693926F-57D5-4FC6-AFFA-1A467D55D06C}" destId="{9AB5E508-C478-4E7B-B6A3-30550350139B}" srcOrd="0" destOrd="0" presId="urn:microsoft.com/office/officeart/2005/8/layout/orgChart1"/>
    <dgm:cxn modelId="{0E392E1A-E0A6-4E9D-BB29-219A50CE3AE6}" type="presParOf" srcId="{9AB5E508-C478-4E7B-B6A3-30550350139B}" destId="{14FA9152-8285-4BF2-BC14-052D9D814EBF}" srcOrd="0" destOrd="0" presId="urn:microsoft.com/office/officeart/2005/8/layout/orgChart1"/>
    <dgm:cxn modelId="{BC331C36-AA28-495D-8A6A-07CF3544477C}" type="presParOf" srcId="{14FA9152-8285-4BF2-BC14-052D9D814EBF}" destId="{06622018-A673-4A36-9407-0E85BA9E0FB0}" srcOrd="0" destOrd="0" presId="urn:microsoft.com/office/officeart/2005/8/layout/orgChart1"/>
    <dgm:cxn modelId="{AF9AC94B-0726-4484-BA8F-6AAA46D500C1}" type="presParOf" srcId="{14FA9152-8285-4BF2-BC14-052D9D814EBF}" destId="{D876E544-67B1-494F-B6DE-E123852DCBCB}" srcOrd="1" destOrd="0" presId="urn:microsoft.com/office/officeart/2005/8/layout/orgChart1"/>
    <dgm:cxn modelId="{E5953344-AB5B-4B6C-9097-4DA22108E15F}" type="presParOf" srcId="{9AB5E508-C478-4E7B-B6A3-30550350139B}" destId="{9A56D501-2553-431C-9433-94B198E3475E}" srcOrd="1" destOrd="0" presId="urn:microsoft.com/office/officeart/2005/8/layout/orgChart1"/>
    <dgm:cxn modelId="{3C29F356-D64E-4287-B412-02BE19B9B95B}" type="presParOf" srcId="{9A56D501-2553-431C-9433-94B198E3475E}" destId="{0F6D7969-CA7C-4952-8F84-2F70329DF580}" srcOrd="0" destOrd="0" presId="urn:microsoft.com/office/officeart/2005/8/layout/orgChart1"/>
    <dgm:cxn modelId="{9761F929-2190-4435-B1E8-D26481FEFAE5}" type="presParOf" srcId="{9A56D501-2553-431C-9433-94B198E3475E}" destId="{51CC2784-F1D5-4669-BB3B-11A59866E5B0}" srcOrd="1" destOrd="0" presId="urn:microsoft.com/office/officeart/2005/8/layout/orgChart1"/>
    <dgm:cxn modelId="{05F1BB24-C6D3-4CE6-91B7-7A30BE40610B}" type="presParOf" srcId="{51CC2784-F1D5-4669-BB3B-11A59866E5B0}" destId="{A8D82E8E-2F95-458D-ACC6-AF2B12DE52FF}" srcOrd="0" destOrd="0" presId="urn:microsoft.com/office/officeart/2005/8/layout/orgChart1"/>
    <dgm:cxn modelId="{B7CBB3E7-401D-416D-9135-F5D30D3E9EA2}" type="presParOf" srcId="{A8D82E8E-2F95-458D-ACC6-AF2B12DE52FF}" destId="{1EAD89A7-F73D-41C7-BAB7-9B82819C6995}" srcOrd="0" destOrd="0" presId="urn:microsoft.com/office/officeart/2005/8/layout/orgChart1"/>
    <dgm:cxn modelId="{697BFC2E-AF4D-48B1-8018-1A47C938D62B}" type="presParOf" srcId="{A8D82E8E-2F95-458D-ACC6-AF2B12DE52FF}" destId="{07CFD6F8-D748-414A-891E-5A97A4D65271}" srcOrd="1" destOrd="0" presId="urn:microsoft.com/office/officeart/2005/8/layout/orgChart1"/>
    <dgm:cxn modelId="{7BE11B16-1BEC-415D-9B48-B20CDB9ECB71}" type="presParOf" srcId="{51CC2784-F1D5-4669-BB3B-11A59866E5B0}" destId="{274A63EB-09E2-411C-B62F-ADC1628C8676}" srcOrd="1" destOrd="0" presId="urn:microsoft.com/office/officeart/2005/8/layout/orgChart1"/>
    <dgm:cxn modelId="{CB75C0DE-F4A8-4DB1-B4E1-39BEA72E05CA}" type="presParOf" srcId="{51CC2784-F1D5-4669-BB3B-11A59866E5B0}" destId="{1B40BBCD-2020-4A4B-9433-3746907D0D3E}" srcOrd="2" destOrd="0" presId="urn:microsoft.com/office/officeart/2005/8/layout/orgChart1"/>
    <dgm:cxn modelId="{C82858F4-1CBB-4B86-B034-D92DB06547A2}" type="presParOf" srcId="{9A56D501-2553-431C-9433-94B198E3475E}" destId="{B730E5C8-64CF-4748-8580-528EE2C879CB}" srcOrd="2" destOrd="0" presId="urn:microsoft.com/office/officeart/2005/8/layout/orgChart1"/>
    <dgm:cxn modelId="{941A6E3E-6EAD-4F81-A416-1852D947F1FD}" type="presParOf" srcId="{9A56D501-2553-431C-9433-94B198E3475E}" destId="{A08759B7-FD01-4EC5-AA2D-F17F61B741B6}" srcOrd="3" destOrd="0" presId="urn:microsoft.com/office/officeart/2005/8/layout/orgChart1"/>
    <dgm:cxn modelId="{5DC9CA40-A888-45DD-958A-1DDA82EE2063}" type="presParOf" srcId="{A08759B7-FD01-4EC5-AA2D-F17F61B741B6}" destId="{B134CEEE-8AB1-4366-82AF-390C5949939B}" srcOrd="0" destOrd="0" presId="urn:microsoft.com/office/officeart/2005/8/layout/orgChart1"/>
    <dgm:cxn modelId="{F93701DC-3297-43F1-A15E-483F529E69D5}" type="presParOf" srcId="{B134CEEE-8AB1-4366-82AF-390C5949939B}" destId="{49DB98F0-FBB5-4C32-BD71-7C350519B113}" srcOrd="0" destOrd="0" presId="urn:microsoft.com/office/officeart/2005/8/layout/orgChart1"/>
    <dgm:cxn modelId="{82D915B1-40FF-401B-A419-ABAA94FF7C59}" type="presParOf" srcId="{B134CEEE-8AB1-4366-82AF-390C5949939B}" destId="{B37BAC73-FC54-4AFD-9906-2AC8490CB3C4}" srcOrd="1" destOrd="0" presId="urn:microsoft.com/office/officeart/2005/8/layout/orgChart1"/>
    <dgm:cxn modelId="{B3ADFB57-ADB2-4A96-A5CB-965802D874EA}" type="presParOf" srcId="{A08759B7-FD01-4EC5-AA2D-F17F61B741B6}" destId="{F715EA67-C001-4D7F-97EC-49B52E6AE9D3}" srcOrd="1" destOrd="0" presId="urn:microsoft.com/office/officeart/2005/8/layout/orgChart1"/>
    <dgm:cxn modelId="{B2BC8212-DC91-4AAB-90C9-84CF520BB686}" type="presParOf" srcId="{A08759B7-FD01-4EC5-AA2D-F17F61B741B6}" destId="{9E599B61-6543-4712-B344-9BCDF2A0FFBC}" srcOrd="2" destOrd="0" presId="urn:microsoft.com/office/officeart/2005/8/layout/orgChart1"/>
    <dgm:cxn modelId="{AD6A9D5A-1584-470D-B4E6-3D6813ECB0DD}" type="presParOf" srcId="{9A56D501-2553-431C-9433-94B198E3475E}" destId="{F56F29A4-3F2E-46DE-9E16-B2C7897C1056}" srcOrd="4" destOrd="0" presId="urn:microsoft.com/office/officeart/2005/8/layout/orgChart1"/>
    <dgm:cxn modelId="{F39BAD0A-D2BD-4D69-B141-A05130FB7628}" type="presParOf" srcId="{9A56D501-2553-431C-9433-94B198E3475E}" destId="{945BA0B2-E480-4C8E-8002-2170406A3613}" srcOrd="5" destOrd="0" presId="urn:microsoft.com/office/officeart/2005/8/layout/orgChart1"/>
    <dgm:cxn modelId="{F1248815-29BD-4D89-BD0C-1702C09C631E}" type="presParOf" srcId="{945BA0B2-E480-4C8E-8002-2170406A3613}" destId="{0CBB812F-CDDC-4C5B-B15E-41DD71CFB7EF}" srcOrd="0" destOrd="0" presId="urn:microsoft.com/office/officeart/2005/8/layout/orgChart1"/>
    <dgm:cxn modelId="{D27817E1-F933-4304-8E9A-19135821F046}" type="presParOf" srcId="{0CBB812F-CDDC-4C5B-B15E-41DD71CFB7EF}" destId="{EECFC544-DE83-410E-8573-0044706A5121}" srcOrd="0" destOrd="0" presId="urn:microsoft.com/office/officeart/2005/8/layout/orgChart1"/>
    <dgm:cxn modelId="{78003A36-3FEF-4F63-86CE-9F789B1C427F}" type="presParOf" srcId="{0CBB812F-CDDC-4C5B-B15E-41DD71CFB7EF}" destId="{5949EA38-CE2C-4636-8535-5E587BDCC64F}" srcOrd="1" destOrd="0" presId="urn:microsoft.com/office/officeart/2005/8/layout/orgChart1"/>
    <dgm:cxn modelId="{E454FA92-F527-4A8A-AD63-EBE813FE7B59}" type="presParOf" srcId="{945BA0B2-E480-4C8E-8002-2170406A3613}" destId="{A511CCCB-A0E7-419A-A8F7-A7556D1AAFEF}" srcOrd="1" destOrd="0" presId="urn:microsoft.com/office/officeart/2005/8/layout/orgChart1"/>
    <dgm:cxn modelId="{C03412F2-1FC2-462E-A6C8-5672A0887EEF}" type="presParOf" srcId="{945BA0B2-E480-4C8E-8002-2170406A3613}" destId="{3EABC081-E7D7-4AAE-BB05-6AD355B6C187}" srcOrd="2" destOrd="0" presId="urn:microsoft.com/office/officeart/2005/8/layout/orgChart1"/>
    <dgm:cxn modelId="{9A7EFC63-E6C3-4641-A2AC-95CE7C2DB137}" type="presParOf" srcId="{9A56D501-2553-431C-9433-94B198E3475E}" destId="{B8C7862F-2BB3-44BB-84FE-99C2074C65A5}" srcOrd="6" destOrd="0" presId="urn:microsoft.com/office/officeart/2005/8/layout/orgChart1"/>
    <dgm:cxn modelId="{347B5BB8-B42D-42B9-81DD-F23D5B8AA72F}" type="presParOf" srcId="{9A56D501-2553-431C-9433-94B198E3475E}" destId="{33114D79-7C2B-4738-8599-32739391E7F6}" srcOrd="7" destOrd="0" presId="urn:microsoft.com/office/officeart/2005/8/layout/orgChart1"/>
    <dgm:cxn modelId="{8C9026D7-F53C-4056-A930-E942F2597CF9}" type="presParOf" srcId="{33114D79-7C2B-4738-8599-32739391E7F6}" destId="{255FB5BD-EBC8-40DD-9D9A-6BE0D95DEA5A}" srcOrd="0" destOrd="0" presId="urn:microsoft.com/office/officeart/2005/8/layout/orgChart1"/>
    <dgm:cxn modelId="{3806E55C-46CC-494D-93B3-E500F7367B3A}" type="presParOf" srcId="{255FB5BD-EBC8-40DD-9D9A-6BE0D95DEA5A}" destId="{2AD42B46-9E29-4CDB-9865-6A671DEF6462}" srcOrd="0" destOrd="0" presId="urn:microsoft.com/office/officeart/2005/8/layout/orgChart1"/>
    <dgm:cxn modelId="{35E99107-6F4C-42CD-8CCD-8AC382F4224F}" type="presParOf" srcId="{255FB5BD-EBC8-40DD-9D9A-6BE0D95DEA5A}" destId="{43720E9A-BC8C-4C87-9FF0-0847A87DC3F7}" srcOrd="1" destOrd="0" presId="urn:microsoft.com/office/officeart/2005/8/layout/orgChart1"/>
    <dgm:cxn modelId="{E5216864-F031-48B2-93ED-1331630FDB50}" type="presParOf" srcId="{33114D79-7C2B-4738-8599-32739391E7F6}" destId="{E5BCEFBB-E68F-4031-AFB1-30DE508120FE}" srcOrd="1" destOrd="0" presId="urn:microsoft.com/office/officeart/2005/8/layout/orgChart1"/>
    <dgm:cxn modelId="{1BE25191-10D4-4A52-8119-AD1D36B6F3FE}" type="presParOf" srcId="{33114D79-7C2B-4738-8599-32739391E7F6}" destId="{74CFB7A9-F89B-44CD-A385-C475FBEFDBE0}" srcOrd="2" destOrd="0" presId="urn:microsoft.com/office/officeart/2005/8/layout/orgChart1"/>
    <dgm:cxn modelId="{CA439B9F-126B-444D-94FC-25CCBDA06AD0}" type="presParOf" srcId="{9AB5E508-C478-4E7B-B6A3-30550350139B}" destId="{BC852ADB-DC3D-4A71-9049-CA63E3316B7F}"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0B6FCD-8AB8-4EC6-9527-6966F87BFFE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170C88D-A6D7-4045-9F03-DD0FF4DBB5C6}">
      <dgm:prSet phldrT="[Text]"/>
      <dgm:spPr>
        <a:solidFill>
          <a:schemeClr val="tx1">
            <a:lumMod val="95000"/>
          </a:schemeClr>
        </a:solidFill>
      </dgm:spPr>
      <dgm:t>
        <a:bodyPr/>
        <a:lstStyle/>
        <a:p>
          <a:r>
            <a:rPr lang="en-US" b="1" dirty="0">
              <a:solidFill>
                <a:schemeClr val="bg1"/>
              </a:solidFill>
            </a:rPr>
            <a:t>BOSS</a:t>
          </a:r>
        </a:p>
      </dgm:t>
    </dgm:pt>
    <dgm:pt modelId="{1ACE87C4-C30C-4DF4-936A-89E098AF53D6}" type="parTrans" cxnId="{31C3C5AE-8BF9-4B59-B3F5-9B9A994EAEDB}">
      <dgm:prSet/>
      <dgm:spPr/>
      <dgm:t>
        <a:bodyPr/>
        <a:lstStyle/>
        <a:p>
          <a:endParaRPr lang="en-US"/>
        </a:p>
      </dgm:t>
    </dgm:pt>
    <dgm:pt modelId="{B6BB39B5-A2DC-4505-922E-13CE08C2D2E1}" type="sibTrans" cxnId="{31C3C5AE-8BF9-4B59-B3F5-9B9A994EAEDB}">
      <dgm:prSet/>
      <dgm:spPr/>
      <dgm:t>
        <a:bodyPr/>
        <a:lstStyle/>
        <a:p>
          <a:endParaRPr lang="en-US"/>
        </a:p>
      </dgm:t>
    </dgm:pt>
    <dgm:pt modelId="{263113DF-1693-4720-B7EE-8D81ACC989B1}">
      <dgm:prSet phldrT="[Text]"/>
      <dgm:spPr>
        <a:solidFill>
          <a:srgbClr val="FFC000"/>
        </a:solidFill>
      </dgm:spPr>
      <dgm:t>
        <a:bodyPr/>
        <a:lstStyle/>
        <a:p>
          <a:r>
            <a:rPr lang="en-US" b="1" dirty="0">
              <a:solidFill>
                <a:schemeClr val="bg1"/>
              </a:solidFill>
            </a:rPr>
            <a:t>GETTERS</a:t>
          </a:r>
        </a:p>
      </dgm:t>
    </dgm:pt>
    <dgm:pt modelId="{33FCE146-3EE0-4F38-AA0A-5166A1FED88C}" type="parTrans" cxnId="{102BC528-4744-4477-8E01-55B6A87DA58C}">
      <dgm:prSet/>
      <dgm:spPr>
        <a:ln w="38100">
          <a:solidFill>
            <a:srgbClr val="FF0000"/>
          </a:solidFill>
        </a:ln>
      </dgm:spPr>
      <dgm:t>
        <a:bodyPr/>
        <a:lstStyle/>
        <a:p>
          <a:endParaRPr lang="en-US"/>
        </a:p>
      </dgm:t>
    </dgm:pt>
    <dgm:pt modelId="{A8D52DC7-67CA-4793-AC43-DEF1A10C8C19}" type="sibTrans" cxnId="{102BC528-4744-4477-8E01-55B6A87DA58C}">
      <dgm:prSet/>
      <dgm:spPr/>
      <dgm:t>
        <a:bodyPr/>
        <a:lstStyle/>
        <a:p>
          <a:endParaRPr lang="en-US"/>
        </a:p>
      </dgm:t>
    </dgm:pt>
    <dgm:pt modelId="{E4EAB5D3-63E0-4556-BFDC-179CF97C43D5}">
      <dgm:prSet phldrT="[Text]"/>
      <dgm:spPr>
        <a:solidFill>
          <a:srgbClr val="00B050"/>
        </a:solidFill>
      </dgm:spPr>
      <dgm:t>
        <a:bodyPr/>
        <a:lstStyle/>
        <a:p>
          <a:r>
            <a:rPr lang="en-US" b="1" dirty="0">
              <a:solidFill>
                <a:schemeClr val="bg1"/>
              </a:solidFill>
            </a:rPr>
            <a:t>PAYERS</a:t>
          </a:r>
        </a:p>
      </dgm:t>
    </dgm:pt>
    <dgm:pt modelId="{160AD2BB-3E84-4FE7-AD6D-134F0E4603B5}" type="parTrans" cxnId="{960C1429-6E2B-42FF-843A-A266C35411DD}">
      <dgm:prSet/>
      <dgm:spPr>
        <a:ln w="38100">
          <a:solidFill>
            <a:srgbClr val="FF0000"/>
          </a:solidFill>
        </a:ln>
      </dgm:spPr>
      <dgm:t>
        <a:bodyPr/>
        <a:lstStyle/>
        <a:p>
          <a:endParaRPr lang="en-US"/>
        </a:p>
      </dgm:t>
    </dgm:pt>
    <dgm:pt modelId="{D270DE10-56FB-4091-9D5D-081185578AD0}" type="sibTrans" cxnId="{960C1429-6E2B-42FF-843A-A266C35411DD}">
      <dgm:prSet/>
      <dgm:spPr/>
      <dgm:t>
        <a:bodyPr/>
        <a:lstStyle/>
        <a:p>
          <a:endParaRPr lang="en-US"/>
        </a:p>
      </dgm:t>
    </dgm:pt>
    <dgm:pt modelId="{F944FD39-E3DF-4987-86CF-8A7D9C8B337C}">
      <dgm:prSet phldrT="[Text]"/>
      <dgm:spPr>
        <a:solidFill>
          <a:srgbClr val="0070C0"/>
        </a:solidFill>
      </dgm:spPr>
      <dgm:t>
        <a:bodyPr/>
        <a:lstStyle/>
        <a:p>
          <a:r>
            <a:rPr lang="en-US" b="1" dirty="0">
              <a:solidFill>
                <a:schemeClr val="bg1"/>
              </a:solidFill>
            </a:rPr>
            <a:t>THINKERS</a:t>
          </a:r>
        </a:p>
      </dgm:t>
    </dgm:pt>
    <dgm:pt modelId="{250275B4-933D-468C-8A1C-5269D07098F7}" type="parTrans" cxnId="{139D5B8B-04D4-4CB4-9734-E1D23B3270D6}">
      <dgm:prSet/>
      <dgm:spPr>
        <a:ln w="38100">
          <a:solidFill>
            <a:srgbClr val="FF0000"/>
          </a:solidFill>
        </a:ln>
      </dgm:spPr>
      <dgm:t>
        <a:bodyPr/>
        <a:lstStyle/>
        <a:p>
          <a:endParaRPr lang="en-US"/>
        </a:p>
      </dgm:t>
    </dgm:pt>
    <dgm:pt modelId="{DDDF1E78-71C8-4254-88AA-A3730CA26C42}" type="sibTrans" cxnId="{139D5B8B-04D4-4CB4-9734-E1D23B3270D6}">
      <dgm:prSet/>
      <dgm:spPr/>
      <dgm:t>
        <a:bodyPr/>
        <a:lstStyle/>
        <a:p>
          <a:endParaRPr lang="en-US"/>
        </a:p>
      </dgm:t>
    </dgm:pt>
    <dgm:pt modelId="{77FBE9C6-6A76-46EE-9F2B-73E3B9C4A5AF}">
      <dgm:prSet phldrT="[Text]"/>
      <dgm:spPr/>
      <dgm:t>
        <a:bodyPr/>
        <a:lstStyle/>
        <a:p>
          <a:r>
            <a:rPr lang="en-US" b="1" dirty="0">
              <a:solidFill>
                <a:schemeClr val="bg1"/>
              </a:solidFill>
            </a:rPr>
            <a:t>DOERS</a:t>
          </a:r>
        </a:p>
      </dgm:t>
    </dgm:pt>
    <dgm:pt modelId="{DE6BFD5E-96C1-4179-BEB3-F8AF2946EF43}" type="parTrans" cxnId="{C3D3EA08-7937-4490-BA41-23B34C2E6860}">
      <dgm:prSet/>
      <dgm:spPr>
        <a:ln w="38100">
          <a:solidFill>
            <a:srgbClr val="FF0000"/>
          </a:solidFill>
        </a:ln>
      </dgm:spPr>
      <dgm:t>
        <a:bodyPr/>
        <a:lstStyle/>
        <a:p>
          <a:endParaRPr lang="en-US"/>
        </a:p>
      </dgm:t>
    </dgm:pt>
    <dgm:pt modelId="{BC993897-F69A-42AF-ADF9-8867C80C5634}" type="sibTrans" cxnId="{C3D3EA08-7937-4490-BA41-23B34C2E6860}">
      <dgm:prSet/>
      <dgm:spPr/>
      <dgm:t>
        <a:bodyPr/>
        <a:lstStyle/>
        <a:p>
          <a:endParaRPr lang="en-US"/>
        </a:p>
      </dgm:t>
    </dgm:pt>
    <dgm:pt modelId="{1693926F-57D5-4FC6-AFFA-1A467D55D06C}" type="pres">
      <dgm:prSet presAssocID="{1B0B6FCD-8AB8-4EC6-9527-6966F87BFFEC}" presName="hierChild1" presStyleCnt="0">
        <dgm:presLayoutVars>
          <dgm:orgChart val="1"/>
          <dgm:chPref val="1"/>
          <dgm:dir/>
          <dgm:animOne val="branch"/>
          <dgm:animLvl val="lvl"/>
          <dgm:resizeHandles/>
        </dgm:presLayoutVars>
      </dgm:prSet>
      <dgm:spPr/>
      <dgm:t>
        <a:bodyPr/>
        <a:lstStyle/>
        <a:p>
          <a:endParaRPr lang="en-US"/>
        </a:p>
      </dgm:t>
    </dgm:pt>
    <dgm:pt modelId="{9AB5E508-C478-4E7B-B6A3-30550350139B}" type="pres">
      <dgm:prSet presAssocID="{E170C88D-A6D7-4045-9F03-DD0FF4DBB5C6}" presName="hierRoot1" presStyleCnt="0">
        <dgm:presLayoutVars>
          <dgm:hierBranch val="init"/>
        </dgm:presLayoutVars>
      </dgm:prSet>
      <dgm:spPr/>
    </dgm:pt>
    <dgm:pt modelId="{14FA9152-8285-4BF2-BC14-052D9D814EBF}" type="pres">
      <dgm:prSet presAssocID="{E170C88D-A6D7-4045-9F03-DD0FF4DBB5C6}" presName="rootComposite1" presStyleCnt="0"/>
      <dgm:spPr/>
    </dgm:pt>
    <dgm:pt modelId="{06622018-A673-4A36-9407-0E85BA9E0FB0}" type="pres">
      <dgm:prSet presAssocID="{E170C88D-A6D7-4045-9F03-DD0FF4DBB5C6}" presName="rootText1" presStyleLbl="node0" presStyleIdx="0" presStyleCnt="1">
        <dgm:presLayoutVars>
          <dgm:chPref val="3"/>
        </dgm:presLayoutVars>
      </dgm:prSet>
      <dgm:spPr/>
      <dgm:t>
        <a:bodyPr/>
        <a:lstStyle/>
        <a:p>
          <a:endParaRPr lang="en-US"/>
        </a:p>
      </dgm:t>
    </dgm:pt>
    <dgm:pt modelId="{D876E544-67B1-494F-B6DE-E123852DCBCB}" type="pres">
      <dgm:prSet presAssocID="{E170C88D-A6D7-4045-9F03-DD0FF4DBB5C6}" presName="rootConnector1" presStyleLbl="node1" presStyleIdx="0" presStyleCnt="0"/>
      <dgm:spPr/>
      <dgm:t>
        <a:bodyPr/>
        <a:lstStyle/>
        <a:p>
          <a:endParaRPr lang="en-US"/>
        </a:p>
      </dgm:t>
    </dgm:pt>
    <dgm:pt modelId="{9A56D501-2553-431C-9433-94B198E3475E}" type="pres">
      <dgm:prSet presAssocID="{E170C88D-A6D7-4045-9F03-DD0FF4DBB5C6}" presName="hierChild2" presStyleCnt="0"/>
      <dgm:spPr/>
    </dgm:pt>
    <dgm:pt modelId="{0F6D7969-CA7C-4952-8F84-2F70329DF580}" type="pres">
      <dgm:prSet presAssocID="{33FCE146-3EE0-4F38-AA0A-5166A1FED88C}" presName="Name37" presStyleLbl="parChTrans1D2" presStyleIdx="0" presStyleCnt="4"/>
      <dgm:spPr/>
      <dgm:t>
        <a:bodyPr/>
        <a:lstStyle/>
        <a:p>
          <a:endParaRPr lang="en-US"/>
        </a:p>
      </dgm:t>
    </dgm:pt>
    <dgm:pt modelId="{51CC2784-F1D5-4669-BB3B-11A59866E5B0}" type="pres">
      <dgm:prSet presAssocID="{263113DF-1693-4720-B7EE-8D81ACC989B1}" presName="hierRoot2" presStyleCnt="0">
        <dgm:presLayoutVars>
          <dgm:hierBranch val="init"/>
        </dgm:presLayoutVars>
      </dgm:prSet>
      <dgm:spPr/>
    </dgm:pt>
    <dgm:pt modelId="{A8D82E8E-2F95-458D-ACC6-AF2B12DE52FF}" type="pres">
      <dgm:prSet presAssocID="{263113DF-1693-4720-B7EE-8D81ACC989B1}" presName="rootComposite" presStyleCnt="0"/>
      <dgm:spPr/>
    </dgm:pt>
    <dgm:pt modelId="{1EAD89A7-F73D-41C7-BAB7-9B82819C6995}" type="pres">
      <dgm:prSet presAssocID="{263113DF-1693-4720-B7EE-8D81ACC989B1}" presName="rootText" presStyleLbl="node2" presStyleIdx="0" presStyleCnt="4" custLinFactX="21208" custLinFactNeighborX="100000" custLinFactNeighborY="934">
        <dgm:presLayoutVars>
          <dgm:chPref val="3"/>
        </dgm:presLayoutVars>
      </dgm:prSet>
      <dgm:spPr/>
      <dgm:t>
        <a:bodyPr/>
        <a:lstStyle/>
        <a:p>
          <a:endParaRPr lang="en-US"/>
        </a:p>
      </dgm:t>
    </dgm:pt>
    <dgm:pt modelId="{07CFD6F8-D748-414A-891E-5A97A4D65271}" type="pres">
      <dgm:prSet presAssocID="{263113DF-1693-4720-B7EE-8D81ACC989B1}" presName="rootConnector" presStyleLbl="node2" presStyleIdx="0" presStyleCnt="4"/>
      <dgm:spPr/>
      <dgm:t>
        <a:bodyPr/>
        <a:lstStyle/>
        <a:p>
          <a:endParaRPr lang="en-US"/>
        </a:p>
      </dgm:t>
    </dgm:pt>
    <dgm:pt modelId="{274A63EB-09E2-411C-B62F-ADC1628C8676}" type="pres">
      <dgm:prSet presAssocID="{263113DF-1693-4720-B7EE-8D81ACC989B1}" presName="hierChild4" presStyleCnt="0"/>
      <dgm:spPr/>
    </dgm:pt>
    <dgm:pt modelId="{1B40BBCD-2020-4A4B-9433-3746907D0D3E}" type="pres">
      <dgm:prSet presAssocID="{263113DF-1693-4720-B7EE-8D81ACC989B1}" presName="hierChild5" presStyleCnt="0"/>
      <dgm:spPr/>
    </dgm:pt>
    <dgm:pt modelId="{B730E5C8-64CF-4748-8580-528EE2C879CB}" type="pres">
      <dgm:prSet presAssocID="{160AD2BB-3E84-4FE7-AD6D-134F0E4603B5}" presName="Name37" presStyleLbl="parChTrans1D2" presStyleIdx="1" presStyleCnt="4"/>
      <dgm:spPr/>
      <dgm:t>
        <a:bodyPr/>
        <a:lstStyle/>
        <a:p>
          <a:endParaRPr lang="en-US"/>
        </a:p>
      </dgm:t>
    </dgm:pt>
    <dgm:pt modelId="{A08759B7-FD01-4EC5-AA2D-F17F61B741B6}" type="pres">
      <dgm:prSet presAssocID="{E4EAB5D3-63E0-4556-BFDC-179CF97C43D5}" presName="hierRoot2" presStyleCnt="0">
        <dgm:presLayoutVars>
          <dgm:hierBranch val="init"/>
        </dgm:presLayoutVars>
      </dgm:prSet>
      <dgm:spPr/>
    </dgm:pt>
    <dgm:pt modelId="{B134CEEE-8AB1-4366-82AF-390C5949939B}" type="pres">
      <dgm:prSet presAssocID="{E4EAB5D3-63E0-4556-BFDC-179CF97C43D5}" presName="rootComposite" presStyleCnt="0"/>
      <dgm:spPr/>
    </dgm:pt>
    <dgm:pt modelId="{49DB98F0-FBB5-4C32-BD71-7C350519B113}" type="pres">
      <dgm:prSet presAssocID="{E4EAB5D3-63E0-4556-BFDC-179CF97C43D5}" presName="rootText" presStyleLbl="node2" presStyleIdx="1" presStyleCnt="4" custLinFactX="100000" custLinFactNeighborX="142240" custLinFactNeighborY="-411">
        <dgm:presLayoutVars>
          <dgm:chPref val="3"/>
        </dgm:presLayoutVars>
      </dgm:prSet>
      <dgm:spPr/>
      <dgm:t>
        <a:bodyPr/>
        <a:lstStyle/>
        <a:p>
          <a:endParaRPr lang="en-US"/>
        </a:p>
      </dgm:t>
    </dgm:pt>
    <dgm:pt modelId="{B37BAC73-FC54-4AFD-9906-2AC8490CB3C4}" type="pres">
      <dgm:prSet presAssocID="{E4EAB5D3-63E0-4556-BFDC-179CF97C43D5}" presName="rootConnector" presStyleLbl="node2" presStyleIdx="1" presStyleCnt="4"/>
      <dgm:spPr/>
      <dgm:t>
        <a:bodyPr/>
        <a:lstStyle/>
        <a:p>
          <a:endParaRPr lang="en-US"/>
        </a:p>
      </dgm:t>
    </dgm:pt>
    <dgm:pt modelId="{F715EA67-C001-4D7F-97EC-49B52E6AE9D3}" type="pres">
      <dgm:prSet presAssocID="{E4EAB5D3-63E0-4556-BFDC-179CF97C43D5}" presName="hierChild4" presStyleCnt="0"/>
      <dgm:spPr/>
    </dgm:pt>
    <dgm:pt modelId="{9E599B61-6543-4712-B344-9BCDF2A0FFBC}" type="pres">
      <dgm:prSet presAssocID="{E4EAB5D3-63E0-4556-BFDC-179CF97C43D5}" presName="hierChild5" presStyleCnt="0"/>
      <dgm:spPr/>
    </dgm:pt>
    <dgm:pt modelId="{F56F29A4-3F2E-46DE-9E16-B2C7897C1056}" type="pres">
      <dgm:prSet presAssocID="{250275B4-933D-468C-8A1C-5269D07098F7}" presName="Name37" presStyleLbl="parChTrans1D2" presStyleIdx="2" presStyleCnt="4"/>
      <dgm:spPr/>
      <dgm:t>
        <a:bodyPr/>
        <a:lstStyle/>
        <a:p>
          <a:endParaRPr lang="en-US"/>
        </a:p>
      </dgm:t>
    </dgm:pt>
    <dgm:pt modelId="{945BA0B2-E480-4C8E-8002-2170406A3613}" type="pres">
      <dgm:prSet presAssocID="{F944FD39-E3DF-4987-86CF-8A7D9C8B337C}" presName="hierRoot2" presStyleCnt="0">
        <dgm:presLayoutVars>
          <dgm:hierBranch val="init"/>
        </dgm:presLayoutVars>
      </dgm:prSet>
      <dgm:spPr/>
    </dgm:pt>
    <dgm:pt modelId="{0CBB812F-CDDC-4C5B-B15E-41DD71CFB7EF}" type="pres">
      <dgm:prSet presAssocID="{F944FD39-E3DF-4987-86CF-8A7D9C8B337C}" presName="rootComposite" presStyleCnt="0"/>
      <dgm:spPr/>
    </dgm:pt>
    <dgm:pt modelId="{EECFC544-DE83-410E-8573-0044706A5121}" type="pres">
      <dgm:prSet presAssocID="{F944FD39-E3DF-4987-86CF-8A7D9C8B337C}" presName="rootText" presStyleLbl="node2" presStyleIdx="2" presStyleCnt="4">
        <dgm:presLayoutVars>
          <dgm:chPref val="3"/>
        </dgm:presLayoutVars>
      </dgm:prSet>
      <dgm:spPr/>
      <dgm:t>
        <a:bodyPr/>
        <a:lstStyle/>
        <a:p>
          <a:endParaRPr lang="en-US"/>
        </a:p>
      </dgm:t>
    </dgm:pt>
    <dgm:pt modelId="{5949EA38-CE2C-4636-8535-5E587BDCC64F}" type="pres">
      <dgm:prSet presAssocID="{F944FD39-E3DF-4987-86CF-8A7D9C8B337C}" presName="rootConnector" presStyleLbl="node2" presStyleIdx="2" presStyleCnt="4"/>
      <dgm:spPr/>
      <dgm:t>
        <a:bodyPr/>
        <a:lstStyle/>
        <a:p>
          <a:endParaRPr lang="en-US"/>
        </a:p>
      </dgm:t>
    </dgm:pt>
    <dgm:pt modelId="{A511CCCB-A0E7-419A-A8F7-A7556D1AAFEF}" type="pres">
      <dgm:prSet presAssocID="{F944FD39-E3DF-4987-86CF-8A7D9C8B337C}" presName="hierChild4" presStyleCnt="0"/>
      <dgm:spPr/>
    </dgm:pt>
    <dgm:pt modelId="{3EABC081-E7D7-4AAE-BB05-6AD355B6C187}" type="pres">
      <dgm:prSet presAssocID="{F944FD39-E3DF-4987-86CF-8A7D9C8B337C}" presName="hierChild5" presStyleCnt="0"/>
      <dgm:spPr/>
    </dgm:pt>
    <dgm:pt modelId="{B8C7862F-2BB3-44BB-84FE-99C2074C65A5}" type="pres">
      <dgm:prSet presAssocID="{DE6BFD5E-96C1-4179-BEB3-F8AF2946EF43}" presName="Name37" presStyleLbl="parChTrans1D2" presStyleIdx="3" presStyleCnt="4"/>
      <dgm:spPr/>
      <dgm:t>
        <a:bodyPr/>
        <a:lstStyle/>
        <a:p>
          <a:endParaRPr lang="en-US"/>
        </a:p>
      </dgm:t>
    </dgm:pt>
    <dgm:pt modelId="{33114D79-7C2B-4738-8599-32739391E7F6}" type="pres">
      <dgm:prSet presAssocID="{77FBE9C6-6A76-46EE-9F2B-73E3B9C4A5AF}" presName="hierRoot2" presStyleCnt="0">
        <dgm:presLayoutVars>
          <dgm:hierBranch val="init"/>
        </dgm:presLayoutVars>
      </dgm:prSet>
      <dgm:spPr/>
    </dgm:pt>
    <dgm:pt modelId="{255FB5BD-EBC8-40DD-9D9A-6BE0D95DEA5A}" type="pres">
      <dgm:prSet presAssocID="{77FBE9C6-6A76-46EE-9F2B-73E3B9C4A5AF}" presName="rootComposite" presStyleCnt="0"/>
      <dgm:spPr/>
    </dgm:pt>
    <dgm:pt modelId="{2AD42B46-9E29-4CDB-9865-6A671DEF6462}" type="pres">
      <dgm:prSet presAssocID="{77FBE9C6-6A76-46EE-9F2B-73E3B9C4A5AF}" presName="rootText" presStyleLbl="node2" presStyleIdx="3" presStyleCnt="4" custLinFactX="-163240" custLinFactNeighborX="-200000" custLinFactNeighborY="700">
        <dgm:presLayoutVars>
          <dgm:chPref val="3"/>
        </dgm:presLayoutVars>
      </dgm:prSet>
      <dgm:spPr/>
      <dgm:t>
        <a:bodyPr/>
        <a:lstStyle/>
        <a:p>
          <a:endParaRPr lang="en-US"/>
        </a:p>
      </dgm:t>
    </dgm:pt>
    <dgm:pt modelId="{43720E9A-BC8C-4C87-9FF0-0847A87DC3F7}" type="pres">
      <dgm:prSet presAssocID="{77FBE9C6-6A76-46EE-9F2B-73E3B9C4A5AF}" presName="rootConnector" presStyleLbl="node2" presStyleIdx="3" presStyleCnt="4"/>
      <dgm:spPr/>
      <dgm:t>
        <a:bodyPr/>
        <a:lstStyle/>
        <a:p>
          <a:endParaRPr lang="en-US"/>
        </a:p>
      </dgm:t>
    </dgm:pt>
    <dgm:pt modelId="{E5BCEFBB-E68F-4031-AFB1-30DE508120FE}" type="pres">
      <dgm:prSet presAssocID="{77FBE9C6-6A76-46EE-9F2B-73E3B9C4A5AF}" presName="hierChild4" presStyleCnt="0"/>
      <dgm:spPr/>
    </dgm:pt>
    <dgm:pt modelId="{74CFB7A9-F89B-44CD-A385-C475FBEFDBE0}" type="pres">
      <dgm:prSet presAssocID="{77FBE9C6-6A76-46EE-9F2B-73E3B9C4A5AF}" presName="hierChild5" presStyleCnt="0"/>
      <dgm:spPr/>
    </dgm:pt>
    <dgm:pt modelId="{BC852ADB-DC3D-4A71-9049-CA63E3316B7F}" type="pres">
      <dgm:prSet presAssocID="{E170C88D-A6D7-4045-9F03-DD0FF4DBB5C6}" presName="hierChild3" presStyleCnt="0"/>
      <dgm:spPr/>
    </dgm:pt>
  </dgm:ptLst>
  <dgm:cxnLst>
    <dgm:cxn modelId="{26945865-AA1C-49A0-898F-34DF58F66210}" type="presOf" srcId="{33FCE146-3EE0-4F38-AA0A-5166A1FED88C}" destId="{0F6D7969-CA7C-4952-8F84-2F70329DF580}" srcOrd="0" destOrd="0" presId="urn:microsoft.com/office/officeart/2005/8/layout/orgChart1"/>
    <dgm:cxn modelId="{31C3C5AE-8BF9-4B59-B3F5-9B9A994EAEDB}" srcId="{1B0B6FCD-8AB8-4EC6-9527-6966F87BFFEC}" destId="{E170C88D-A6D7-4045-9F03-DD0FF4DBB5C6}" srcOrd="0" destOrd="0" parTransId="{1ACE87C4-C30C-4DF4-936A-89E098AF53D6}" sibTransId="{B6BB39B5-A2DC-4505-922E-13CE08C2D2E1}"/>
    <dgm:cxn modelId="{3B77D19F-AC09-4170-8436-83C61F61FB6F}" type="presOf" srcId="{263113DF-1693-4720-B7EE-8D81ACC989B1}" destId="{1EAD89A7-F73D-41C7-BAB7-9B82819C6995}" srcOrd="0" destOrd="0" presId="urn:microsoft.com/office/officeart/2005/8/layout/orgChart1"/>
    <dgm:cxn modelId="{C3D3EA08-7937-4490-BA41-23B34C2E6860}" srcId="{E170C88D-A6D7-4045-9F03-DD0FF4DBB5C6}" destId="{77FBE9C6-6A76-46EE-9F2B-73E3B9C4A5AF}" srcOrd="3" destOrd="0" parTransId="{DE6BFD5E-96C1-4179-BEB3-F8AF2946EF43}" sibTransId="{BC993897-F69A-42AF-ADF9-8867C80C5634}"/>
    <dgm:cxn modelId="{8E32B824-A0CC-4EB4-A765-41C815D4EE7F}" type="presOf" srcId="{250275B4-933D-468C-8A1C-5269D07098F7}" destId="{F56F29A4-3F2E-46DE-9E16-B2C7897C1056}" srcOrd="0" destOrd="0" presId="urn:microsoft.com/office/officeart/2005/8/layout/orgChart1"/>
    <dgm:cxn modelId="{944D0BA1-545D-4F6A-93F2-C3EC1F01FFC5}" type="presOf" srcId="{F944FD39-E3DF-4987-86CF-8A7D9C8B337C}" destId="{5949EA38-CE2C-4636-8535-5E587BDCC64F}" srcOrd="1" destOrd="0" presId="urn:microsoft.com/office/officeart/2005/8/layout/orgChart1"/>
    <dgm:cxn modelId="{AECE385F-C181-4DC1-A0A8-A937CD3B2002}" type="presOf" srcId="{1B0B6FCD-8AB8-4EC6-9527-6966F87BFFEC}" destId="{1693926F-57D5-4FC6-AFFA-1A467D55D06C}" srcOrd="0" destOrd="0" presId="urn:microsoft.com/office/officeart/2005/8/layout/orgChart1"/>
    <dgm:cxn modelId="{055638FE-499D-4ED6-BBE3-FEBD84C8B6E2}" type="presOf" srcId="{E4EAB5D3-63E0-4556-BFDC-179CF97C43D5}" destId="{B37BAC73-FC54-4AFD-9906-2AC8490CB3C4}" srcOrd="1" destOrd="0" presId="urn:microsoft.com/office/officeart/2005/8/layout/orgChart1"/>
    <dgm:cxn modelId="{139D5B8B-04D4-4CB4-9734-E1D23B3270D6}" srcId="{E170C88D-A6D7-4045-9F03-DD0FF4DBB5C6}" destId="{F944FD39-E3DF-4987-86CF-8A7D9C8B337C}" srcOrd="2" destOrd="0" parTransId="{250275B4-933D-468C-8A1C-5269D07098F7}" sibTransId="{DDDF1E78-71C8-4254-88AA-A3730CA26C42}"/>
    <dgm:cxn modelId="{6786DAAE-C176-49E9-938A-C450C2E69877}" type="presOf" srcId="{77FBE9C6-6A76-46EE-9F2B-73E3B9C4A5AF}" destId="{43720E9A-BC8C-4C87-9FF0-0847A87DC3F7}" srcOrd="1" destOrd="0" presId="urn:microsoft.com/office/officeart/2005/8/layout/orgChart1"/>
    <dgm:cxn modelId="{6A4B8927-B60F-45D5-9F1D-89851896E868}" type="presOf" srcId="{E4EAB5D3-63E0-4556-BFDC-179CF97C43D5}" destId="{49DB98F0-FBB5-4C32-BD71-7C350519B113}" srcOrd="0" destOrd="0" presId="urn:microsoft.com/office/officeart/2005/8/layout/orgChart1"/>
    <dgm:cxn modelId="{10EF815F-E029-4ED9-9C8A-3AA6E34300D8}" type="presOf" srcId="{DE6BFD5E-96C1-4179-BEB3-F8AF2946EF43}" destId="{B8C7862F-2BB3-44BB-84FE-99C2074C65A5}" srcOrd="0" destOrd="0" presId="urn:microsoft.com/office/officeart/2005/8/layout/orgChart1"/>
    <dgm:cxn modelId="{960C1429-6E2B-42FF-843A-A266C35411DD}" srcId="{E170C88D-A6D7-4045-9F03-DD0FF4DBB5C6}" destId="{E4EAB5D3-63E0-4556-BFDC-179CF97C43D5}" srcOrd="1" destOrd="0" parTransId="{160AD2BB-3E84-4FE7-AD6D-134F0E4603B5}" sibTransId="{D270DE10-56FB-4091-9D5D-081185578AD0}"/>
    <dgm:cxn modelId="{F6A53697-FA82-400D-BB0A-497F5C44678B}" type="presOf" srcId="{F944FD39-E3DF-4987-86CF-8A7D9C8B337C}" destId="{EECFC544-DE83-410E-8573-0044706A5121}" srcOrd="0" destOrd="0" presId="urn:microsoft.com/office/officeart/2005/8/layout/orgChart1"/>
    <dgm:cxn modelId="{102BC528-4744-4477-8E01-55B6A87DA58C}" srcId="{E170C88D-A6D7-4045-9F03-DD0FF4DBB5C6}" destId="{263113DF-1693-4720-B7EE-8D81ACC989B1}" srcOrd="0" destOrd="0" parTransId="{33FCE146-3EE0-4F38-AA0A-5166A1FED88C}" sibTransId="{A8D52DC7-67CA-4793-AC43-DEF1A10C8C19}"/>
    <dgm:cxn modelId="{898C71FA-3A16-4741-A0D6-7999652F3514}" type="presOf" srcId="{E170C88D-A6D7-4045-9F03-DD0FF4DBB5C6}" destId="{D876E544-67B1-494F-B6DE-E123852DCBCB}" srcOrd="1" destOrd="0" presId="urn:microsoft.com/office/officeart/2005/8/layout/orgChart1"/>
    <dgm:cxn modelId="{BEC533F1-B7EF-418A-9BAC-D329DFE2DB4D}" type="presOf" srcId="{E170C88D-A6D7-4045-9F03-DD0FF4DBB5C6}" destId="{06622018-A673-4A36-9407-0E85BA9E0FB0}" srcOrd="0" destOrd="0" presId="urn:microsoft.com/office/officeart/2005/8/layout/orgChart1"/>
    <dgm:cxn modelId="{2843242C-4ADC-44F6-9D13-64A0A75A8EC2}" type="presOf" srcId="{77FBE9C6-6A76-46EE-9F2B-73E3B9C4A5AF}" destId="{2AD42B46-9E29-4CDB-9865-6A671DEF6462}" srcOrd="0" destOrd="0" presId="urn:microsoft.com/office/officeart/2005/8/layout/orgChart1"/>
    <dgm:cxn modelId="{9FA38ABA-40FA-4E51-9321-945E5118B1DF}" type="presOf" srcId="{160AD2BB-3E84-4FE7-AD6D-134F0E4603B5}" destId="{B730E5C8-64CF-4748-8580-528EE2C879CB}" srcOrd="0" destOrd="0" presId="urn:microsoft.com/office/officeart/2005/8/layout/orgChart1"/>
    <dgm:cxn modelId="{4E9A50A3-F208-4C4E-8F12-A930E23426A8}" type="presOf" srcId="{263113DF-1693-4720-B7EE-8D81ACC989B1}" destId="{07CFD6F8-D748-414A-891E-5A97A4D65271}" srcOrd="1" destOrd="0" presId="urn:microsoft.com/office/officeart/2005/8/layout/orgChart1"/>
    <dgm:cxn modelId="{F7EA1FB0-B682-4B14-82E4-7839E5FFF631}" type="presParOf" srcId="{1693926F-57D5-4FC6-AFFA-1A467D55D06C}" destId="{9AB5E508-C478-4E7B-B6A3-30550350139B}" srcOrd="0" destOrd="0" presId="urn:microsoft.com/office/officeart/2005/8/layout/orgChart1"/>
    <dgm:cxn modelId="{0E392E1A-E0A6-4E9D-BB29-219A50CE3AE6}" type="presParOf" srcId="{9AB5E508-C478-4E7B-B6A3-30550350139B}" destId="{14FA9152-8285-4BF2-BC14-052D9D814EBF}" srcOrd="0" destOrd="0" presId="urn:microsoft.com/office/officeart/2005/8/layout/orgChart1"/>
    <dgm:cxn modelId="{BC331C36-AA28-495D-8A6A-07CF3544477C}" type="presParOf" srcId="{14FA9152-8285-4BF2-BC14-052D9D814EBF}" destId="{06622018-A673-4A36-9407-0E85BA9E0FB0}" srcOrd="0" destOrd="0" presId="urn:microsoft.com/office/officeart/2005/8/layout/orgChart1"/>
    <dgm:cxn modelId="{AF9AC94B-0726-4484-BA8F-6AAA46D500C1}" type="presParOf" srcId="{14FA9152-8285-4BF2-BC14-052D9D814EBF}" destId="{D876E544-67B1-494F-B6DE-E123852DCBCB}" srcOrd="1" destOrd="0" presId="urn:microsoft.com/office/officeart/2005/8/layout/orgChart1"/>
    <dgm:cxn modelId="{E5953344-AB5B-4B6C-9097-4DA22108E15F}" type="presParOf" srcId="{9AB5E508-C478-4E7B-B6A3-30550350139B}" destId="{9A56D501-2553-431C-9433-94B198E3475E}" srcOrd="1" destOrd="0" presId="urn:microsoft.com/office/officeart/2005/8/layout/orgChart1"/>
    <dgm:cxn modelId="{3C29F356-D64E-4287-B412-02BE19B9B95B}" type="presParOf" srcId="{9A56D501-2553-431C-9433-94B198E3475E}" destId="{0F6D7969-CA7C-4952-8F84-2F70329DF580}" srcOrd="0" destOrd="0" presId="urn:microsoft.com/office/officeart/2005/8/layout/orgChart1"/>
    <dgm:cxn modelId="{9761F929-2190-4435-B1E8-D26481FEFAE5}" type="presParOf" srcId="{9A56D501-2553-431C-9433-94B198E3475E}" destId="{51CC2784-F1D5-4669-BB3B-11A59866E5B0}" srcOrd="1" destOrd="0" presId="urn:microsoft.com/office/officeart/2005/8/layout/orgChart1"/>
    <dgm:cxn modelId="{05F1BB24-C6D3-4CE6-91B7-7A30BE40610B}" type="presParOf" srcId="{51CC2784-F1D5-4669-BB3B-11A59866E5B0}" destId="{A8D82E8E-2F95-458D-ACC6-AF2B12DE52FF}" srcOrd="0" destOrd="0" presId="urn:microsoft.com/office/officeart/2005/8/layout/orgChart1"/>
    <dgm:cxn modelId="{B7CBB3E7-401D-416D-9135-F5D30D3E9EA2}" type="presParOf" srcId="{A8D82E8E-2F95-458D-ACC6-AF2B12DE52FF}" destId="{1EAD89A7-F73D-41C7-BAB7-9B82819C6995}" srcOrd="0" destOrd="0" presId="urn:microsoft.com/office/officeart/2005/8/layout/orgChart1"/>
    <dgm:cxn modelId="{697BFC2E-AF4D-48B1-8018-1A47C938D62B}" type="presParOf" srcId="{A8D82E8E-2F95-458D-ACC6-AF2B12DE52FF}" destId="{07CFD6F8-D748-414A-891E-5A97A4D65271}" srcOrd="1" destOrd="0" presId="urn:microsoft.com/office/officeart/2005/8/layout/orgChart1"/>
    <dgm:cxn modelId="{7BE11B16-1BEC-415D-9B48-B20CDB9ECB71}" type="presParOf" srcId="{51CC2784-F1D5-4669-BB3B-11A59866E5B0}" destId="{274A63EB-09E2-411C-B62F-ADC1628C8676}" srcOrd="1" destOrd="0" presId="urn:microsoft.com/office/officeart/2005/8/layout/orgChart1"/>
    <dgm:cxn modelId="{CB75C0DE-F4A8-4DB1-B4E1-39BEA72E05CA}" type="presParOf" srcId="{51CC2784-F1D5-4669-BB3B-11A59866E5B0}" destId="{1B40BBCD-2020-4A4B-9433-3746907D0D3E}" srcOrd="2" destOrd="0" presId="urn:microsoft.com/office/officeart/2005/8/layout/orgChart1"/>
    <dgm:cxn modelId="{C82858F4-1CBB-4B86-B034-D92DB06547A2}" type="presParOf" srcId="{9A56D501-2553-431C-9433-94B198E3475E}" destId="{B730E5C8-64CF-4748-8580-528EE2C879CB}" srcOrd="2" destOrd="0" presId="urn:microsoft.com/office/officeart/2005/8/layout/orgChart1"/>
    <dgm:cxn modelId="{941A6E3E-6EAD-4F81-A416-1852D947F1FD}" type="presParOf" srcId="{9A56D501-2553-431C-9433-94B198E3475E}" destId="{A08759B7-FD01-4EC5-AA2D-F17F61B741B6}" srcOrd="3" destOrd="0" presId="urn:microsoft.com/office/officeart/2005/8/layout/orgChart1"/>
    <dgm:cxn modelId="{5DC9CA40-A888-45DD-958A-1DDA82EE2063}" type="presParOf" srcId="{A08759B7-FD01-4EC5-AA2D-F17F61B741B6}" destId="{B134CEEE-8AB1-4366-82AF-390C5949939B}" srcOrd="0" destOrd="0" presId="urn:microsoft.com/office/officeart/2005/8/layout/orgChart1"/>
    <dgm:cxn modelId="{F93701DC-3297-43F1-A15E-483F529E69D5}" type="presParOf" srcId="{B134CEEE-8AB1-4366-82AF-390C5949939B}" destId="{49DB98F0-FBB5-4C32-BD71-7C350519B113}" srcOrd="0" destOrd="0" presId="urn:microsoft.com/office/officeart/2005/8/layout/orgChart1"/>
    <dgm:cxn modelId="{82D915B1-40FF-401B-A419-ABAA94FF7C59}" type="presParOf" srcId="{B134CEEE-8AB1-4366-82AF-390C5949939B}" destId="{B37BAC73-FC54-4AFD-9906-2AC8490CB3C4}" srcOrd="1" destOrd="0" presId="urn:microsoft.com/office/officeart/2005/8/layout/orgChart1"/>
    <dgm:cxn modelId="{B3ADFB57-ADB2-4A96-A5CB-965802D874EA}" type="presParOf" srcId="{A08759B7-FD01-4EC5-AA2D-F17F61B741B6}" destId="{F715EA67-C001-4D7F-97EC-49B52E6AE9D3}" srcOrd="1" destOrd="0" presId="urn:microsoft.com/office/officeart/2005/8/layout/orgChart1"/>
    <dgm:cxn modelId="{B2BC8212-DC91-4AAB-90C9-84CF520BB686}" type="presParOf" srcId="{A08759B7-FD01-4EC5-AA2D-F17F61B741B6}" destId="{9E599B61-6543-4712-B344-9BCDF2A0FFBC}" srcOrd="2" destOrd="0" presId="urn:microsoft.com/office/officeart/2005/8/layout/orgChart1"/>
    <dgm:cxn modelId="{AD6A9D5A-1584-470D-B4E6-3D6813ECB0DD}" type="presParOf" srcId="{9A56D501-2553-431C-9433-94B198E3475E}" destId="{F56F29A4-3F2E-46DE-9E16-B2C7897C1056}" srcOrd="4" destOrd="0" presId="urn:microsoft.com/office/officeart/2005/8/layout/orgChart1"/>
    <dgm:cxn modelId="{F39BAD0A-D2BD-4D69-B141-A05130FB7628}" type="presParOf" srcId="{9A56D501-2553-431C-9433-94B198E3475E}" destId="{945BA0B2-E480-4C8E-8002-2170406A3613}" srcOrd="5" destOrd="0" presId="urn:microsoft.com/office/officeart/2005/8/layout/orgChart1"/>
    <dgm:cxn modelId="{F1248815-29BD-4D89-BD0C-1702C09C631E}" type="presParOf" srcId="{945BA0B2-E480-4C8E-8002-2170406A3613}" destId="{0CBB812F-CDDC-4C5B-B15E-41DD71CFB7EF}" srcOrd="0" destOrd="0" presId="urn:microsoft.com/office/officeart/2005/8/layout/orgChart1"/>
    <dgm:cxn modelId="{D27817E1-F933-4304-8E9A-19135821F046}" type="presParOf" srcId="{0CBB812F-CDDC-4C5B-B15E-41DD71CFB7EF}" destId="{EECFC544-DE83-410E-8573-0044706A5121}" srcOrd="0" destOrd="0" presId="urn:microsoft.com/office/officeart/2005/8/layout/orgChart1"/>
    <dgm:cxn modelId="{78003A36-3FEF-4F63-86CE-9F789B1C427F}" type="presParOf" srcId="{0CBB812F-CDDC-4C5B-B15E-41DD71CFB7EF}" destId="{5949EA38-CE2C-4636-8535-5E587BDCC64F}" srcOrd="1" destOrd="0" presId="urn:microsoft.com/office/officeart/2005/8/layout/orgChart1"/>
    <dgm:cxn modelId="{E454FA92-F527-4A8A-AD63-EBE813FE7B59}" type="presParOf" srcId="{945BA0B2-E480-4C8E-8002-2170406A3613}" destId="{A511CCCB-A0E7-419A-A8F7-A7556D1AAFEF}" srcOrd="1" destOrd="0" presId="urn:microsoft.com/office/officeart/2005/8/layout/orgChart1"/>
    <dgm:cxn modelId="{C03412F2-1FC2-462E-A6C8-5672A0887EEF}" type="presParOf" srcId="{945BA0B2-E480-4C8E-8002-2170406A3613}" destId="{3EABC081-E7D7-4AAE-BB05-6AD355B6C187}" srcOrd="2" destOrd="0" presId="urn:microsoft.com/office/officeart/2005/8/layout/orgChart1"/>
    <dgm:cxn modelId="{9A7EFC63-E6C3-4641-A2AC-95CE7C2DB137}" type="presParOf" srcId="{9A56D501-2553-431C-9433-94B198E3475E}" destId="{B8C7862F-2BB3-44BB-84FE-99C2074C65A5}" srcOrd="6" destOrd="0" presId="urn:microsoft.com/office/officeart/2005/8/layout/orgChart1"/>
    <dgm:cxn modelId="{347B5BB8-B42D-42B9-81DD-F23D5B8AA72F}" type="presParOf" srcId="{9A56D501-2553-431C-9433-94B198E3475E}" destId="{33114D79-7C2B-4738-8599-32739391E7F6}" srcOrd="7" destOrd="0" presId="urn:microsoft.com/office/officeart/2005/8/layout/orgChart1"/>
    <dgm:cxn modelId="{8C9026D7-F53C-4056-A930-E942F2597CF9}" type="presParOf" srcId="{33114D79-7C2B-4738-8599-32739391E7F6}" destId="{255FB5BD-EBC8-40DD-9D9A-6BE0D95DEA5A}" srcOrd="0" destOrd="0" presId="urn:microsoft.com/office/officeart/2005/8/layout/orgChart1"/>
    <dgm:cxn modelId="{3806E55C-46CC-494D-93B3-E500F7367B3A}" type="presParOf" srcId="{255FB5BD-EBC8-40DD-9D9A-6BE0D95DEA5A}" destId="{2AD42B46-9E29-4CDB-9865-6A671DEF6462}" srcOrd="0" destOrd="0" presId="urn:microsoft.com/office/officeart/2005/8/layout/orgChart1"/>
    <dgm:cxn modelId="{35E99107-6F4C-42CD-8CCD-8AC382F4224F}" type="presParOf" srcId="{255FB5BD-EBC8-40DD-9D9A-6BE0D95DEA5A}" destId="{43720E9A-BC8C-4C87-9FF0-0847A87DC3F7}" srcOrd="1" destOrd="0" presId="urn:microsoft.com/office/officeart/2005/8/layout/orgChart1"/>
    <dgm:cxn modelId="{E5216864-F031-48B2-93ED-1331630FDB50}" type="presParOf" srcId="{33114D79-7C2B-4738-8599-32739391E7F6}" destId="{E5BCEFBB-E68F-4031-AFB1-30DE508120FE}" srcOrd="1" destOrd="0" presId="urn:microsoft.com/office/officeart/2005/8/layout/orgChart1"/>
    <dgm:cxn modelId="{1BE25191-10D4-4A52-8119-AD1D36B6F3FE}" type="presParOf" srcId="{33114D79-7C2B-4738-8599-32739391E7F6}" destId="{74CFB7A9-F89B-44CD-A385-C475FBEFDBE0}" srcOrd="2" destOrd="0" presId="urn:microsoft.com/office/officeart/2005/8/layout/orgChart1"/>
    <dgm:cxn modelId="{CA439B9F-126B-444D-94FC-25CCBDA06AD0}" type="presParOf" srcId="{9AB5E508-C478-4E7B-B6A3-30550350139B}" destId="{BC852ADB-DC3D-4A71-9049-CA63E3316B7F}"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0B6FCD-8AB8-4EC6-9527-6966F87BFFE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170C88D-A6D7-4045-9F03-DD0FF4DBB5C6}">
      <dgm:prSet phldrT="[Text]"/>
      <dgm:spPr>
        <a:solidFill>
          <a:schemeClr val="tx1">
            <a:lumMod val="95000"/>
          </a:schemeClr>
        </a:solidFill>
      </dgm:spPr>
      <dgm:t>
        <a:bodyPr/>
        <a:lstStyle/>
        <a:p>
          <a:r>
            <a:rPr lang="en-US" b="1" dirty="0">
              <a:solidFill>
                <a:schemeClr val="bg1"/>
              </a:solidFill>
            </a:rPr>
            <a:t>COMMAND</a:t>
          </a:r>
        </a:p>
      </dgm:t>
    </dgm:pt>
    <dgm:pt modelId="{1ACE87C4-C30C-4DF4-936A-89E098AF53D6}" type="parTrans" cxnId="{31C3C5AE-8BF9-4B59-B3F5-9B9A994EAEDB}">
      <dgm:prSet/>
      <dgm:spPr/>
      <dgm:t>
        <a:bodyPr/>
        <a:lstStyle/>
        <a:p>
          <a:endParaRPr lang="en-US"/>
        </a:p>
      </dgm:t>
    </dgm:pt>
    <dgm:pt modelId="{B6BB39B5-A2DC-4505-922E-13CE08C2D2E1}" type="sibTrans" cxnId="{31C3C5AE-8BF9-4B59-B3F5-9B9A994EAEDB}">
      <dgm:prSet/>
      <dgm:spPr/>
      <dgm:t>
        <a:bodyPr/>
        <a:lstStyle/>
        <a:p>
          <a:endParaRPr lang="en-US"/>
        </a:p>
      </dgm:t>
    </dgm:pt>
    <dgm:pt modelId="{263113DF-1693-4720-B7EE-8D81ACC989B1}">
      <dgm:prSet phldrT="[Text]"/>
      <dgm:spPr>
        <a:solidFill>
          <a:srgbClr val="FFC000"/>
        </a:solidFill>
      </dgm:spPr>
      <dgm:t>
        <a:bodyPr/>
        <a:lstStyle/>
        <a:p>
          <a:r>
            <a:rPr lang="en-US" b="1" dirty="0">
              <a:solidFill>
                <a:schemeClr val="bg1"/>
              </a:solidFill>
            </a:rPr>
            <a:t>LOGISTICS</a:t>
          </a:r>
        </a:p>
      </dgm:t>
    </dgm:pt>
    <dgm:pt modelId="{33FCE146-3EE0-4F38-AA0A-5166A1FED88C}" type="parTrans" cxnId="{102BC528-4744-4477-8E01-55B6A87DA58C}">
      <dgm:prSet/>
      <dgm:spPr>
        <a:ln w="38100">
          <a:solidFill>
            <a:srgbClr val="FF0000"/>
          </a:solidFill>
        </a:ln>
      </dgm:spPr>
      <dgm:t>
        <a:bodyPr/>
        <a:lstStyle/>
        <a:p>
          <a:endParaRPr lang="en-US"/>
        </a:p>
      </dgm:t>
    </dgm:pt>
    <dgm:pt modelId="{A8D52DC7-67CA-4793-AC43-DEF1A10C8C19}" type="sibTrans" cxnId="{102BC528-4744-4477-8E01-55B6A87DA58C}">
      <dgm:prSet/>
      <dgm:spPr/>
      <dgm:t>
        <a:bodyPr/>
        <a:lstStyle/>
        <a:p>
          <a:endParaRPr lang="en-US"/>
        </a:p>
      </dgm:t>
    </dgm:pt>
    <dgm:pt modelId="{E4EAB5D3-63E0-4556-BFDC-179CF97C43D5}">
      <dgm:prSet phldrT="[Text]"/>
      <dgm:spPr>
        <a:solidFill>
          <a:srgbClr val="00B050"/>
        </a:solidFill>
      </dgm:spPr>
      <dgm:t>
        <a:bodyPr/>
        <a:lstStyle/>
        <a:p>
          <a:r>
            <a:rPr lang="en-US" b="1" dirty="0">
              <a:solidFill>
                <a:schemeClr val="bg1"/>
              </a:solidFill>
            </a:rPr>
            <a:t>FINANCE</a:t>
          </a:r>
        </a:p>
      </dgm:t>
    </dgm:pt>
    <dgm:pt modelId="{160AD2BB-3E84-4FE7-AD6D-134F0E4603B5}" type="parTrans" cxnId="{960C1429-6E2B-42FF-843A-A266C35411DD}">
      <dgm:prSet/>
      <dgm:spPr>
        <a:ln w="38100">
          <a:solidFill>
            <a:srgbClr val="FF0000"/>
          </a:solidFill>
        </a:ln>
      </dgm:spPr>
      <dgm:t>
        <a:bodyPr/>
        <a:lstStyle/>
        <a:p>
          <a:endParaRPr lang="en-US"/>
        </a:p>
      </dgm:t>
    </dgm:pt>
    <dgm:pt modelId="{D270DE10-56FB-4091-9D5D-081185578AD0}" type="sibTrans" cxnId="{960C1429-6E2B-42FF-843A-A266C35411DD}">
      <dgm:prSet/>
      <dgm:spPr/>
      <dgm:t>
        <a:bodyPr/>
        <a:lstStyle/>
        <a:p>
          <a:endParaRPr lang="en-US"/>
        </a:p>
      </dgm:t>
    </dgm:pt>
    <dgm:pt modelId="{F944FD39-E3DF-4987-86CF-8A7D9C8B337C}">
      <dgm:prSet phldrT="[Text]"/>
      <dgm:spPr>
        <a:solidFill>
          <a:srgbClr val="0070C0"/>
        </a:solidFill>
      </dgm:spPr>
      <dgm:t>
        <a:bodyPr/>
        <a:lstStyle/>
        <a:p>
          <a:r>
            <a:rPr lang="en-US" b="1" dirty="0">
              <a:solidFill>
                <a:schemeClr val="bg1"/>
              </a:solidFill>
            </a:rPr>
            <a:t>PLANNING</a:t>
          </a:r>
        </a:p>
      </dgm:t>
    </dgm:pt>
    <dgm:pt modelId="{250275B4-933D-468C-8A1C-5269D07098F7}" type="parTrans" cxnId="{139D5B8B-04D4-4CB4-9734-E1D23B3270D6}">
      <dgm:prSet/>
      <dgm:spPr>
        <a:ln w="38100">
          <a:solidFill>
            <a:srgbClr val="FF0000"/>
          </a:solidFill>
        </a:ln>
      </dgm:spPr>
      <dgm:t>
        <a:bodyPr/>
        <a:lstStyle/>
        <a:p>
          <a:endParaRPr lang="en-US"/>
        </a:p>
      </dgm:t>
    </dgm:pt>
    <dgm:pt modelId="{DDDF1E78-71C8-4254-88AA-A3730CA26C42}" type="sibTrans" cxnId="{139D5B8B-04D4-4CB4-9734-E1D23B3270D6}">
      <dgm:prSet/>
      <dgm:spPr/>
      <dgm:t>
        <a:bodyPr/>
        <a:lstStyle/>
        <a:p>
          <a:endParaRPr lang="en-US"/>
        </a:p>
      </dgm:t>
    </dgm:pt>
    <dgm:pt modelId="{77FBE9C6-6A76-46EE-9F2B-73E3B9C4A5AF}">
      <dgm:prSet phldrT="[Text]"/>
      <dgm:spPr/>
      <dgm:t>
        <a:bodyPr/>
        <a:lstStyle/>
        <a:p>
          <a:r>
            <a:rPr lang="en-US" b="1" dirty="0">
              <a:solidFill>
                <a:schemeClr val="bg1"/>
              </a:solidFill>
            </a:rPr>
            <a:t>OPERATIONS</a:t>
          </a:r>
        </a:p>
      </dgm:t>
    </dgm:pt>
    <dgm:pt modelId="{DE6BFD5E-96C1-4179-BEB3-F8AF2946EF43}" type="parTrans" cxnId="{C3D3EA08-7937-4490-BA41-23B34C2E6860}">
      <dgm:prSet/>
      <dgm:spPr>
        <a:ln w="38100">
          <a:solidFill>
            <a:srgbClr val="FF0000"/>
          </a:solidFill>
        </a:ln>
      </dgm:spPr>
      <dgm:t>
        <a:bodyPr/>
        <a:lstStyle/>
        <a:p>
          <a:endParaRPr lang="en-US"/>
        </a:p>
      </dgm:t>
    </dgm:pt>
    <dgm:pt modelId="{BC993897-F69A-42AF-ADF9-8867C80C5634}" type="sibTrans" cxnId="{C3D3EA08-7937-4490-BA41-23B34C2E6860}">
      <dgm:prSet/>
      <dgm:spPr/>
      <dgm:t>
        <a:bodyPr/>
        <a:lstStyle/>
        <a:p>
          <a:endParaRPr lang="en-US"/>
        </a:p>
      </dgm:t>
    </dgm:pt>
    <dgm:pt modelId="{1693926F-57D5-4FC6-AFFA-1A467D55D06C}" type="pres">
      <dgm:prSet presAssocID="{1B0B6FCD-8AB8-4EC6-9527-6966F87BFFEC}" presName="hierChild1" presStyleCnt="0">
        <dgm:presLayoutVars>
          <dgm:orgChart val="1"/>
          <dgm:chPref val="1"/>
          <dgm:dir/>
          <dgm:animOne val="branch"/>
          <dgm:animLvl val="lvl"/>
          <dgm:resizeHandles/>
        </dgm:presLayoutVars>
      </dgm:prSet>
      <dgm:spPr/>
      <dgm:t>
        <a:bodyPr/>
        <a:lstStyle/>
        <a:p>
          <a:endParaRPr lang="en-US"/>
        </a:p>
      </dgm:t>
    </dgm:pt>
    <dgm:pt modelId="{9AB5E508-C478-4E7B-B6A3-30550350139B}" type="pres">
      <dgm:prSet presAssocID="{E170C88D-A6D7-4045-9F03-DD0FF4DBB5C6}" presName="hierRoot1" presStyleCnt="0">
        <dgm:presLayoutVars>
          <dgm:hierBranch val="init"/>
        </dgm:presLayoutVars>
      </dgm:prSet>
      <dgm:spPr/>
    </dgm:pt>
    <dgm:pt modelId="{14FA9152-8285-4BF2-BC14-052D9D814EBF}" type="pres">
      <dgm:prSet presAssocID="{E170C88D-A6D7-4045-9F03-DD0FF4DBB5C6}" presName="rootComposite1" presStyleCnt="0"/>
      <dgm:spPr/>
    </dgm:pt>
    <dgm:pt modelId="{06622018-A673-4A36-9407-0E85BA9E0FB0}" type="pres">
      <dgm:prSet presAssocID="{E170C88D-A6D7-4045-9F03-DD0FF4DBB5C6}" presName="rootText1" presStyleLbl="node0" presStyleIdx="0" presStyleCnt="1">
        <dgm:presLayoutVars>
          <dgm:chPref val="3"/>
        </dgm:presLayoutVars>
      </dgm:prSet>
      <dgm:spPr/>
      <dgm:t>
        <a:bodyPr/>
        <a:lstStyle/>
        <a:p>
          <a:endParaRPr lang="en-US"/>
        </a:p>
      </dgm:t>
    </dgm:pt>
    <dgm:pt modelId="{D876E544-67B1-494F-B6DE-E123852DCBCB}" type="pres">
      <dgm:prSet presAssocID="{E170C88D-A6D7-4045-9F03-DD0FF4DBB5C6}" presName="rootConnector1" presStyleLbl="node1" presStyleIdx="0" presStyleCnt="0"/>
      <dgm:spPr/>
      <dgm:t>
        <a:bodyPr/>
        <a:lstStyle/>
        <a:p>
          <a:endParaRPr lang="en-US"/>
        </a:p>
      </dgm:t>
    </dgm:pt>
    <dgm:pt modelId="{9A56D501-2553-431C-9433-94B198E3475E}" type="pres">
      <dgm:prSet presAssocID="{E170C88D-A6D7-4045-9F03-DD0FF4DBB5C6}" presName="hierChild2" presStyleCnt="0"/>
      <dgm:spPr/>
    </dgm:pt>
    <dgm:pt modelId="{0F6D7969-CA7C-4952-8F84-2F70329DF580}" type="pres">
      <dgm:prSet presAssocID="{33FCE146-3EE0-4F38-AA0A-5166A1FED88C}" presName="Name37" presStyleLbl="parChTrans1D2" presStyleIdx="0" presStyleCnt="4"/>
      <dgm:spPr/>
      <dgm:t>
        <a:bodyPr/>
        <a:lstStyle/>
        <a:p>
          <a:endParaRPr lang="en-US"/>
        </a:p>
      </dgm:t>
    </dgm:pt>
    <dgm:pt modelId="{51CC2784-F1D5-4669-BB3B-11A59866E5B0}" type="pres">
      <dgm:prSet presAssocID="{263113DF-1693-4720-B7EE-8D81ACC989B1}" presName="hierRoot2" presStyleCnt="0">
        <dgm:presLayoutVars>
          <dgm:hierBranch val="init"/>
        </dgm:presLayoutVars>
      </dgm:prSet>
      <dgm:spPr/>
    </dgm:pt>
    <dgm:pt modelId="{A8D82E8E-2F95-458D-ACC6-AF2B12DE52FF}" type="pres">
      <dgm:prSet presAssocID="{263113DF-1693-4720-B7EE-8D81ACC989B1}" presName="rootComposite" presStyleCnt="0"/>
      <dgm:spPr/>
    </dgm:pt>
    <dgm:pt modelId="{1EAD89A7-F73D-41C7-BAB7-9B82819C6995}" type="pres">
      <dgm:prSet presAssocID="{263113DF-1693-4720-B7EE-8D81ACC989B1}" presName="rootText" presStyleLbl="node2" presStyleIdx="0" presStyleCnt="4" custLinFactX="21208" custLinFactNeighborX="100000" custLinFactNeighborY="934">
        <dgm:presLayoutVars>
          <dgm:chPref val="3"/>
        </dgm:presLayoutVars>
      </dgm:prSet>
      <dgm:spPr/>
      <dgm:t>
        <a:bodyPr/>
        <a:lstStyle/>
        <a:p>
          <a:endParaRPr lang="en-US"/>
        </a:p>
      </dgm:t>
    </dgm:pt>
    <dgm:pt modelId="{07CFD6F8-D748-414A-891E-5A97A4D65271}" type="pres">
      <dgm:prSet presAssocID="{263113DF-1693-4720-B7EE-8D81ACC989B1}" presName="rootConnector" presStyleLbl="node2" presStyleIdx="0" presStyleCnt="4"/>
      <dgm:spPr/>
      <dgm:t>
        <a:bodyPr/>
        <a:lstStyle/>
        <a:p>
          <a:endParaRPr lang="en-US"/>
        </a:p>
      </dgm:t>
    </dgm:pt>
    <dgm:pt modelId="{274A63EB-09E2-411C-B62F-ADC1628C8676}" type="pres">
      <dgm:prSet presAssocID="{263113DF-1693-4720-B7EE-8D81ACC989B1}" presName="hierChild4" presStyleCnt="0"/>
      <dgm:spPr/>
    </dgm:pt>
    <dgm:pt modelId="{1B40BBCD-2020-4A4B-9433-3746907D0D3E}" type="pres">
      <dgm:prSet presAssocID="{263113DF-1693-4720-B7EE-8D81ACC989B1}" presName="hierChild5" presStyleCnt="0"/>
      <dgm:spPr/>
    </dgm:pt>
    <dgm:pt modelId="{B730E5C8-64CF-4748-8580-528EE2C879CB}" type="pres">
      <dgm:prSet presAssocID="{160AD2BB-3E84-4FE7-AD6D-134F0E4603B5}" presName="Name37" presStyleLbl="parChTrans1D2" presStyleIdx="1" presStyleCnt="4"/>
      <dgm:spPr/>
      <dgm:t>
        <a:bodyPr/>
        <a:lstStyle/>
        <a:p>
          <a:endParaRPr lang="en-US"/>
        </a:p>
      </dgm:t>
    </dgm:pt>
    <dgm:pt modelId="{A08759B7-FD01-4EC5-AA2D-F17F61B741B6}" type="pres">
      <dgm:prSet presAssocID="{E4EAB5D3-63E0-4556-BFDC-179CF97C43D5}" presName="hierRoot2" presStyleCnt="0">
        <dgm:presLayoutVars>
          <dgm:hierBranch val="init"/>
        </dgm:presLayoutVars>
      </dgm:prSet>
      <dgm:spPr/>
    </dgm:pt>
    <dgm:pt modelId="{B134CEEE-8AB1-4366-82AF-390C5949939B}" type="pres">
      <dgm:prSet presAssocID="{E4EAB5D3-63E0-4556-BFDC-179CF97C43D5}" presName="rootComposite" presStyleCnt="0"/>
      <dgm:spPr/>
    </dgm:pt>
    <dgm:pt modelId="{49DB98F0-FBB5-4C32-BD71-7C350519B113}" type="pres">
      <dgm:prSet presAssocID="{E4EAB5D3-63E0-4556-BFDC-179CF97C43D5}" presName="rootText" presStyleLbl="node2" presStyleIdx="1" presStyleCnt="4" custLinFactX="100000" custLinFactNeighborX="142240" custLinFactNeighborY="-411">
        <dgm:presLayoutVars>
          <dgm:chPref val="3"/>
        </dgm:presLayoutVars>
      </dgm:prSet>
      <dgm:spPr/>
      <dgm:t>
        <a:bodyPr/>
        <a:lstStyle/>
        <a:p>
          <a:endParaRPr lang="en-US"/>
        </a:p>
      </dgm:t>
    </dgm:pt>
    <dgm:pt modelId="{B37BAC73-FC54-4AFD-9906-2AC8490CB3C4}" type="pres">
      <dgm:prSet presAssocID="{E4EAB5D3-63E0-4556-BFDC-179CF97C43D5}" presName="rootConnector" presStyleLbl="node2" presStyleIdx="1" presStyleCnt="4"/>
      <dgm:spPr/>
      <dgm:t>
        <a:bodyPr/>
        <a:lstStyle/>
        <a:p>
          <a:endParaRPr lang="en-US"/>
        </a:p>
      </dgm:t>
    </dgm:pt>
    <dgm:pt modelId="{F715EA67-C001-4D7F-97EC-49B52E6AE9D3}" type="pres">
      <dgm:prSet presAssocID="{E4EAB5D3-63E0-4556-BFDC-179CF97C43D5}" presName="hierChild4" presStyleCnt="0"/>
      <dgm:spPr/>
    </dgm:pt>
    <dgm:pt modelId="{9E599B61-6543-4712-B344-9BCDF2A0FFBC}" type="pres">
      <dgm:prSet presAssocID="{E4EAB5D3-63E0-4556-BFDC-179CF97C43D5}" presName="hierChild5" presStyleCnt="0"/>
      <dgm:spPr/>
    </dgm:pt>
    <dgm:pt modelId="{F56F29A4-3F2E-46DE-9E16-B2C7897C1056}" type="pres">
      <dgm:prSet presAssocID="{250275B4-933D-468C-8A1C-5269D07098F7}" presName="Name37" presStyleLbl="parChTrans1D2" presStyleIdx="2" presStyleCnt="4"/>
      <dgm:spPr/>
      <dgm:t>
        <a:bodyPr/>
        <a:lstStyle/>
        <a:p>
          <a:endParaRPr lang="en-US"/>
        </a:p>
      </dgm:t>
    </dgm:pt>
    <dgm:pt modelId="{945BA0B2-E480-4C8E-8002-2170406A3613}" type="pres">
      <dgm:prSet presAssocID="{F944FD39-E3DF-4987-86CF-8A7D9C8B337C}" presName="hierRoot2" presStyleCnt="0">
        <dgm:presLayoutVars>
          <dgm:hierBranch val="init"/>
        </dgm:presLayoutVars>
      </dgm:prSet>
      <dgm:spPr/>
    </dgm:pt>
    <dgm:pt modelId="{0CBB812F-CDDC-4C5B-B15E-41DD71CFB7EF}" type="pres">
      <dgm:prSet presAssocID="{F944FD39-E3DF-4987-86CF-8A7D9C8B337C}" presName="rootComposite" presStyleCnt="0"/>
      <dgm:spPr/>
    </dgm:pt>
    <dgm:pt modelId="{EECFC544-DE83-410E-8573-0044706A5121}" type="pres">
      <dgm:prSet presAssocID="{F944FD39-E3DF-4987-86CF-8A7D9C8B337C}" presName="rootText" presStyleLbl="node2" presStyleIdx="2" presStyleCnt="4">
        <dgm:presLayoutVars>
          <dgm:chPref val="3"/>
        </dgm:presLayoutVars>
      </dgm:prSet>
      <dgm:spPr/>
      <dgm:t>
        <a:bodyPr/>
        <a:lstStyle/>
        <a:p>
          <a:endParaRPr lang="en-US"/>
        </a:p>
      </dgm:t>
    </dgm:pt>
    <dgm:pt modelId="{5949EA38-CE2C-4636-8535-5E587BDCC64F}" type="pres">
      <dgm:prSet presAssocID="{F944FD39-E3DF-4987-86CF-8A7D9C8B337C}" presName="rootConnector" presStyleLbl="node2" presStyleIdx="2" presStyleCnt="4"/>
      <dgm:spPr/>
      <dgm:t>
        <a:bodyPr/>
        <a:lstStyle/>
        <a:p>
          <a:endParaRPr lang="en-US"/>
        </a:p>
      </dgm:t>
    </dgm:pt>
    <dgm:pt modelId="{A511CCCB-A0E7-419A-A8F7-A7556D1AAFEF}" type="pres">
      <dgm:prSet presAssocID="{F944FD39-E3DF-4987-86CF-8A7D9C8B337C}" presName="hierChild4" presStyleCnt="0"/>
      <dgm:spPr/>
    </dgm:pt>
    <dgm:pt modelId="{3EABC081-E7D7-4AAE-BB05-6AD355B6C187}" type="pres">
      <dgm:prSet presAssocID="{F944FD39-E3DF-4987-86CF-8A7D9C8B337C}" presName="hierChild5" presStyleCnt="0"/>
      <dgm:spPr/>
    </dgm:pt>
    <dgm:pt modelId="{B8C7862F-2BB3-44BB-84FE-99C2074C65A5}" type="pres">
      <dgm:prSet presAssocID="{DE6BFD5E-96C1-4179-BEB3-F8AF2946EF43}" presName="Name37" presStyleLbl="parChTrans1D2" presStyleIdx="3" presStyleCnt="4"/>
      <dgm:spPr/>
      <dgm:t>
        <a:bodyPr/>
        <a:lstStyle/>
        <a:p>
          <a:endParaRPr lang="en-US"/>
        </a:p>
      </dgm:t>
    </dgm:pt>
    <dgm:pt modelId="{33114D79-7C2B-4738-8599-32739391E7F6}" type="pres">
      <dgm:prSet presAssocID="{77FBE9C6-6A76-46EE-9F2B-73E3B9C4A5AF}" presName="hierRoot2" presStyleCnt="0">
        <dgm:presLayoutVars>
          <dgm:hierBranch val="init"/>
        </dgm:presLayoutVars>
      </dgm:prSet>
      <dgm:spPr/>
    </dgm:pt>
    <dgm:pt modelId="{255FB5BD-EBC8-40DD-9D9A-6BE0D95DEA5A}" type="pres">
      <dgm:prSet presAssocID="{77FBE9C6-6A76-46EE-9F2B-73E3B9C4A5AF}" presName="rootComposite" presStyleCnt="0"/>
      <dgm:spPr/>
    </dgm:pt>
    <dgm:pt modelId="{2AD42B46-9E29-4CDB-9865-6A671DEF6462}" type="pres">
      <dgm:prSet presAssocID="{77FBE9C6-6A76-46EE-9F2B-73E3B9C4A5AF}" presName="rootText" presStyleLbl="node2" presStyleIdx="3" presStyleCnt="4" custLinFactX="-163240" custLinFactNeighborX="-200000" custLinFactNeighborY="700">
        <dgm:presLayoutVars>
          <dgm:chPref val="3"/>
        </dgm:presLayoutVars>
      </dgm:prSet>
      <dgm:spPr/>
      <dgm:t>
        <a:bodyPr/>
        <a:lstStyle/>
        <a:p>
          <a:endParaRPr lang="en-US"/>
        </a:p>
      </dgm:t>
    </dgm:pt>
    <dgm:pt modelId="{43720E9A-BC8C-4C87-9FF0-0847A87DC3F7}" type="pres">
      <dgm:prSet presAssocID="{77FBE9C6-6A76-46EE-9F2B-73E3B9C4A5AF}" presName="rootConnector" presStyleLbl="node2" presStyleIdx="3" presStyleCnt="4"/>
      <dgm:spPr/>
      <dgm:t>
        <a:bodyPr/>
        <a:lstStyle/>
        <a:p>
          <a:endParaRPr lang="en-US"/>
        </a:p>
      </dgm:t>
    </dgm:pt>
    <dgm:pt modelId="{E5BCEFBB-E68F-4031-AFB1-30DE508120FE}" type="pres">
      <dgm:prSet presAssocID="{77FBE9C6-6A76-46EE-9F2B-73E3B9C4A5AF}" presName="hierChild4" presStyleCnt="0"/>
      <dgm:spPr/>
    </dgm:pt>
    <dgm:pt modelId="{74CFB7A9-F89B-44CD-A385-C475FBEFDBE0}" type="pres">
      <dgm:prSet presAssocID="{77FBE9C6-6A76-46EE-9F2B-73E3B9C4A5AF}" presName="hierChild5" presStyleCnt="0"/>
      <dgm:spPr/>
    </dgm:pt>
    <dgm:pt modelId="{BC852ADB-DC3D-4A71-9049-CA63E3316B7F}" type="pres">
      <dgm:prSet presAssocID="{E170C88D-A6D7-4045-9F03-DD0FF4DBB5C6}" presName="hierChild3" presStyleCnt="0"/>
      <dgm:spPr/>
    </dgm:pt>
  </dgm:ptLst>
  <dgm:cxnLst>
    <dgm:cxn modelId="{26945865-AA1C-49A0-898F-34DF58F66210}" type="presOf" srcId="{33FCE146-3EE0-4F38-AA0A-5166A1FED88C}" destId="{0F6D7969-CA7C-4952-8F84-2F70329DF580}" srcOrd="0" destOrd="0" presId="urn:microsoft.com/office/officeart/2005/8/layout/orgChart1"/>
    <dgm:cxn modelId="{31C3C5AE-8BF9-4B59-B3F5-9B9A994EAEDB}" srcId="{1B0B6FCD-8AB8-4EC6-9527-6966F87BFFEC}" destId="{E170C88D-A6D7-4045-9F03-DD0FF4DBB5C6}" srcOrd="0" destOrd="0" parTransId="{1ACE87C4-C30C-4DF4-936A-89E098AF53D6}" sibTransId="{B6BB39B5-A2DC-4505-922E-13CE08C2D2E1}"/>
    <dgm:cxn modelId="{3B77D19F-AC09-4170-8436-83C61F61FB6F}" type="presOf" srcId="{263113DF-1693-4720-B7EE-8D81ACC989B1}" destId="{1EAD89A7-F73D-41C7-BAB7-9B82819C6995}" srcOrd="0" destOrd="0" presId="urn:microsoft.com/office/officeart/2005/8/layout/orgChart1"/>
    <dgm:cxn modelId="{C3D3EA08-7937-4490-BA41-23B34C2E6860}" srcId="{E170C88D-A6D7-4045-9F03-DD0FF4DBB5C6}" destId="{77FBE9C6-6A76-46EE-9F2B-73E3B9C4A5AF}" srcOrd="3" destOrd="0" parTransId="{DE6BFD5E-96C1-4179-BEB3-F8AF2946EF43}" sibTransId="{BC993897-F69A-42AF-ADF9-8867C80C5634}"/>
    <dgm:cxn modelId="{8E32B824-A0CC-4EB4-A765-41C815D4EE7F}" type="presOf" srcId="{250275B4-933D-468C-8A1C-5269D07098F7}" destId="{F56F29A4-3F2E-46DE-9E16-B2C7897C1056}" srcOrd="0" destOrd="0" presId="urn:microsoft.com/office/officeart/2005/8/layout/orgChart1"/>
    <dgm:cxn modelId="{944D0BA1-545D-4F6A-93F2-C3EC1F01FFC5}" type="presOf" srcId="{F944FD39-E3DF-4987-86CF-8A7D9C8B337C}" destId="{5949EA38-CE2C-4636-8535-5E587BDCC64F}" srcOrd="1" destOrd="0" presId="urn:microsoft.com/office/officeart/2005/8/layout/orgChart1"/>
    <dgm:cxn modelId="{AECE385F-C181-4DC1-A0A8-A937CD3B2002}" type="presOf" srcId="{1B0B6FCD-8AB8-4EC6-9527-6966F87BFFEC}" destId="{1693926F-57D5-4FC6-AFFA-1A467D55D06C}" srcOrd="0" destOrd="0" presId="urn:microsoft.com/office/officeart/2005/8/layout/orgChart1"/>
    <dgm:cxn modelId="{055638FE-499D-4ED6-BBE3-FEBD84C8B6E2}" type="presOf" srcId="{E4EAB5D3-63E0-4556-BFDC-179CF97C43D5}" destId="{B37BAC73-FC54-4AFD-9906-2AC8490CB3C4}" srcOrd="1" destOrd="0" presId="urn:microsoft.com/office/officeart/2005/8/layout/orgChart1"/>
    <dgm:cxn modelId="{139D5B8B-04D4-4CB4-9734-E1D23B3270D6}" srcId="{E170C88D-A6D7-4045-9F03-DD0FF4DBB5C6}" destId="{F944FD39-E3DF-4987-86CF-8A7D9C8B337C}" srcOrd="2" destOrd="0" parTransId="{250275B4-933D-468C-8A1C-5269D07098F7}" sibTransId="{DDDF1E78-71C8-4254-88AA-A3730CA26C42}"/>
    <dgm:cxn modelId="{6786DAAE-C176-49E9-938A-C450C2E69877}" type="presOf" srcId="{77FBE9C6-6A76-46EE-9F2B-73E3B9C4A5AF}" destId="{43720E9A-BC8C-4C87-9FF0-0847A87DC3F7}" srcOrd="1" destOrd="0" presId="urn:microsoft.com/office/officeart/2005/8/layout/orgChart1"/>
    <dgm:cxn modelId="{6A4B8927-B60F-45D5-9F1D-89851896E868}" type="presOf" srcId="{E4EAB5D3-63E0-4556-BFDC-179CF97C43D5}" destId="{49DB98F0-FBB5-4C32-BD71-7C350519B113}" srcOrd="0" destOrd="0" presId="urn:microsoft.com/office/officeart/2005/8/layout/orgChart1"/>
    <dgm:cxn modelId="{10EF815F-E029-4ED9-9C8A-3AA6E34300D8}" type="presOf" srcId="{DE6BFD5E-96C1-4179-BEB3-F8AF2946EF43}" destId="{B8C7862F-2BB3-44BB-84FE-99C2074C65A5}" srcOrd="0" destOrd="0" presId="urn:microsoft.com/office/officeart/2005/8/layout/orgChart1"/>
    <dgm:cxn modelId="{960C1429-6E2B-42FF-843A-A266C35411DD}" srcId="{E170C88D-A6D7-4045-9F03-DD0FF4DBB5C6}" destId="{E4EAB5D3-63E0-4556-BFDC-179CF97C43D5}" srcOrd="1" destOrd="0" parTransId="{160AD2BB-3E84-4FE7-AD6D-134F0E4603B5}" sibTransId="{D270DE10-56FB-4091-9D5D-081185578AD0}"/>
    <dgm:cxn modelId="{F6A53697-FA82-400D-BB0A-497F5C44678B}" type="presOf" srcId="{F944FD39-E3DF-4987-86CF-8A7D9C8B337C}" destId="{EECFC544-DE83-410E-8573-0044706A5121}" srcOrd="0" destOrd="0" presId="urn:microsoft.com/office/officeart/2005/8/layout/orgChart1"/>
    <dgm:cxn modelId="{102BC528-4744-4477-8E01-55B6A87DA58C}" srcId="{E170C88D-A6D7-4045-9F03-DD0FF4DBB5C6}" destId="{263113DF-1693-4720-B7EE-8D81ACC989B1}" srcOrd="0" destOrd="0" parTransId="{33FCE146-3EE0-4F38-AA0A-5166A1FED88C}" sibTransId="{A8D52DC7-67CA-4793-AC43-DEF1A10C8C19}"/>
    <dgm:cxn modelId="{898C71FA-3A16-4741-A0D6-7999652F3514}" type="presOf" srcId="{E170C88D-A6D7-4045-9F03-DD0FF4DBB5C6}" destId="{D876E544-67B1-494F-B6DE-E123852DCBCB}" srcOrd="1" destOrd="0" presId="urn:microsoft.com/office/officeart/2005/8/layout/orgChart1"/>
    <dgm:cxn modelId="{BEC533F1-B7EF-418A-9BAC-D329DFE2DB4D}" type="presOf" srcId="{E170C88D-A6D7-4045-9F03-DD0FF4DBB5C6}" destId="{06622018-A673-4A36-9407-0E85BA9E0FB0}" srcOrd="0" destOrd="0" presId="urn:microsoft.com/office/officeart/2005/8/layout/orgChart1"/>
    <dgm:cxn modelId="{2843242C-4ADC-44F6-9D13-64A0A75A8EC2}" type="presOf" srcId="{77FBE9C6-6A76-46EE-9F2B-73E3B9C4A5AF}" destId="{2AD42B46-9E29-4CDB-9865-6A671DEF6462}" srcOrd="0" destOrd="0" presId="urn:microsoft.com/office/officeart/2005/8/layout/orgChart1"/>
    <dgm:cxn modelId="{9FA38ABA-40FA-4E51-9321-945E5118B1DF}" type="presOf" srcId="{160AD2BB-3E84-4FE7-AD6D-134F0E4603B5}" destId="{B730E5C8-64CF-4748-8580-528EE2C879CB}" srcOrd="0" destOrd="0" presId="urn:microsoft.com/office/officeart/2005/8/layout/orgChart1"/>
    <dgm:cxn modelId="{4E9A50A3-F208-4C4E-8F12-A930E23426A8}" type="presOf" srcId="{263113DF-1693-4720-B7EE-8D81ACC989B1}" destId="{07CFD6F8-D748-414A-891E-5A97A4D65271}" srcOrd="1" destOrd="0" presId="urn:microsoft.com/office/officeart/2005/8/layout/orgChart1"/>
    <dgm:cxn modelId="{F7EA1FB0-B682-4B14-82E4-7839E5FFF631}" type="presParOf" srcId="{1693926F-57D5-4FC6-AFFA-1A467D55D06C}" destId="{9AB5E508-C478-4E7B-B6A3-30550350139B}" srcOrd="0" destOrd="0" presId="urn:microsoft.com/office/officeart/2005/8/layout/orgChart1"/>
    <dgm:cxn modelId="{0E392E1A-E0A6-4E9D-BB29-219A50CE3AE6}" type="presParOf" srcId="{9AB5E508-C478-4E7B-B6A3-30550350139B}" destId="{14FA9152-8285-4BF2-BC14-052D9D814EBF}" srcOrd="0" destOrd="0" presId="urn:microsoft.com/office/officeart/2005/8/layout/orgChart1"/>
    <dgm:cxn modelId="{BC331C36-AA28-495D-8A6A-07CF3544477C}" type="presParOf" srcId="{14FA9152-8285-4BF2-BC14-052D9D814EBF}" destId="{06622018-A673-4A36-9407-0E85BA9E0FB0}" srcOrd="0" destOrd="0" presId="urn:microsoft.com/office/officeart/2005/8/layout/orgChart1"/>
    <dgm:cxn modelId="{AF9AC94B-0726-4484-BA8F-6AAA46D500C1}" type="presParOf" srcId="{14FA9152-8285-4BF2-BC14-052D9D814EBF}" destId="{D876E544-67B1-494F-B6DE-E123852DCBCB}" srcOrd="1" destOrd="0" presId="urn:microsoft.com/office/officeart/2005/8/layout/orgChart1"/>
    <dgm:cxn modelId="{E5953344-AB5B-4B6C-9097-4DA22108E15F}" type="presParOf" srcId="{9AB5E508-C478-4E7B-B6A3-30550350139B}" destId="{9A56D501-2553-431C-9433-94B198E3475E}" srcOrd="1" destOrd="0" presId="urn:microsoft.com/office/officeart/2005/8/layout/orgChart1"/>
    <dgm:cxn modelId="{3C29F356-D64E-4287-B412-02BE19B9B95B}" type="presParOf" srcId="{9A56D501-2553-431C-9433-94B198E3475E}" destId="{0F6D7969-CA7C-4952-8F84-2F70329DF580}" srcOrd="0" destOrd="0" presId="urn:microsoft.com/office/officeart/2005/8/layout/orgChart1"/>
    <dgm:cxn modelId="{9761F929-2190-4435-B1E8-D26481FEFAE5}" type="presParOf" srcId="{9A56D501-2553-431C-9433-94B198E3475E}" destId="{51CC2784-F1D5-4669-BB3B-11A59866E5B0}" srcOrd="1" destOrd="0" presId="urn:microsoft.com/office/officeart/2005/8/layout/orgChart1"/>
    <dgm:cxn modelId="{05F1BB24-C6D3-4CE6-91B7-7A30BE40610B}" type="presParOf" srcId="{51CC2784-F1D5-4669-BB3B-11A59866E5B0}" destId="{A8D82E8E-2F95-458D-ACC6-AF2B12DE52FF}" srcOrd="0" destOrd="0" presId="urn:microsoft.com/office/officeart/2005/8/layout/orgChart1"/>
    <dgm:cxn modelId="{B7CBB3E7-401D-416D-9135-F5D30D3E9EA2}" type="presParOf" srcId="{A8D82E8E-2F95-458D-ACC6-AF2B12DE52FF}" destId="{1EAD89A7-F73D-41C7-BAB7-9B82819C6995}" srcOrd="0" destOrd="0" presId="urn:microsoft.com/office/officeart/2005/8/layout/orgChart1"/>
    <dgm:cxn modelId="{697BFC2E-AF4D-48B1-8018-1A47C938D62B}" type="presParOf" srcId="{A8D82E8E-2F95-458D-ACC6-AF2B12DE52FF}" destId="{07CFD6F8-D748-414A-891E-5A97A4D65271}" srcOrd="1" destOrd="0" presId="urn:microsoft.com/office/officeart/2005/8/layout/orgChart1"/>
    <dgm:cxn modelId="{7BE11B16-1BEC-415D-9B48-B20CDB9ECB71}" type="presParOf" srcId="{51CC2784-F1D5-4669-BB3B-11A59866E5B0}" destId="{274A63EB-09E2-411C-B62F-ADC1628C8676}" srcOrd="1" destOrd="0" presId="urn:microsoft.com/office/officeart/2005/8/layout/orgChart1"/>
    <dgm:cxn modelId="{CB75C0DE-F4A8-4DB1-B4E1-39BEA72E05CA}" type="presParOf" srcId="{51CC2784-F1D5-4669-BB3B-11A59866E5B0}" destId="{1B40BBCD-2020-4A4B-9433-3746907D0D3E}" srcOrd="2" destOrd="0" presId="urn:microsoft.com/office/officeart/2005/8/layout/orgChart1"/>
    <dgm:cxn modelId="{C82858F4-1CBB-4B86-B034-D92DB06547A2}" type="presParOf" srcId="{9A56D501-2553-431C-9433-94B198E3475E}" destId="{B730E5C8-64CF-4748-8580-528EE2C879CB}" srcOrd="2" destOrd="0" presId="urn:microsoft.com/office/officeart/2005/8/layout/orgChart1"/>
    <dgm:cxn modelId="{941A6E3E-6EAD-4F81-A416-1852D947F1FD}" type="presParOf" srcId="{9A56D501-2553-431C-9433-94B198E3475E}" destId="{A08759B7-FD01-4EC5-AA2D-F17F61B741B6}" srcOrd="3" destOrd="0" presId="urn:microsoft.com/office/officeart/2005/8/layout/orgChart1"/>
    <dgm:cxn modelId="{5DC9CA40-A888-45DD-958A-1DDA82EE2063}" type="presParOf" srcId="{A08759B7-FD01-4EC5-AA2D-F17F61B741B6}" destId="{B134CEEE-8AB1-4366-82AF-390C5949939B}" srcOrd="0" destOrd="0" presId="urn:microsoft.com/office/officeart/2005/8/layout/orgChart1"/>
    <dgm:cxn modelId="{F93701DC-3297-43F1-A15E-483F529E69D5}" type="presParOf" srcId="{B134CEEE-8AB1-4366-82AF-390C5949939B}" destId="{49DB98F0-FBB5-4C32-BD71-7C350519B113}" srcOrd="0" destOrd="0" presId="urn:microsoft.com/office/officeart/2005/8/layout/orgChart1"/>
    <dgm:cxn modelId="{82D915B1-40FF-401B-A419-ABAA94FF7C59}" type="presParOf" srcId="{B134CEEE-8AB1-4366-82AF-390C5949939B}" destId="{B37BAC73-FC54-4AFD-9906-2AC8490CB3C4}" srcOrd="1" destOrd="0" presId="urn:microsoft.com/office/officeart/2005/8/layout/orgChart1"/>
    <dgm:cxn modelId="{B3ADFB57-ADB2-4A96-A5CB-965802D874EA}" type="presParOf" srcId="{A08759B7-FD01-4EC5-AA2D-F17F61B741B6}" destId="{F715EA67-C001-4D7F-97EC-49B52E6AE9D3}" srcOrd="1" destOrd="0" presId="urn:microsoft.com/office/officeart/2005/8/layout/orgChart1"/>
    <dgm:cxn modelId="{B2BC8212-DC91-4AAB-90C9-84CF520BB686}" type="presParOf" srcId="{A08759B7-FD01-4EC5-AA2D-F17F61B741B6}" destId="{9E599B61-6543-4712-B344-9BCDF2A0FFBC}" srcOrd="2" destOrd="0" presId="urn:microsoft.com/office/officeart/2005/8/layout/orgChart1"/>
    <dgm:cxn modelId="{AD6A9D5A-1584-470D-B4E6-3D6813ECB0DD}" type="presParOf" srcId="{9A56D501-2553-431C-9433-94B198E3475E}" destId="{F56F29A4-3F2E-46DE-9E16-B2C7897C1056}" srcOrd="4" destOrd="0" presId="urn:microsoft.com/office/officeart/2005/8/layout/orgChart1"/>
    <dgm:cxn modelId="{F39BAD0A-D2BD-4D69-B141-A05130FB7628}" type="presParOf" srcId="{9A56D501-2553-431C-9433-94B198E3475E}" destId="{945BA0B2-E480-4C8E-8002-2170406A3613}" srcOrd="5" destOrd="0" presId="urn:microsoft.com/office/officeart/2005/8/layout/orgChart1"/>
    <dgm:cxn modelId="{F1248815-29BD-4D89-BD0C-1702C09C631E}" type="presParOf" srcId="{945BA0B2-E480-4C8E-8002-2170406A3613}" destId="{0CBB812F-CDDC-4C5B-B15E-41DD71CFB7EF}" srcOrd="0" destOrd="0" presId="urn:microsoft.com/office/officeart/2005/8/layout/orgChart1"/>
    <dgm:cxn modelId="{D27817E1-F933-4304-8E9A-19135821F046}" type="presParOf" srcId="{0CBB812F-CDDC-4C5B-B15E-41DD71CFB7EF}" destId="{EECFC544-DE83-410E-8573-0044706A5121}" srcOrd="0" destOrd="0" presId="urn:microsoft.com/office/officeart/2005/8/layout/orgChart1"/>
    <dgm:cxn modelId="{78003A36-3FEF-4F63-86CE-9F789B1C427F}" type="presParOf" srcId="{0CBB812F-CDDC-4C5B-B15E-41DD71CFB7EF}" destId="{5949EA38-CE2C-4636-8535-5E587BDCC64F}" srcOrd="1" destOrd="0" presId="urn:microsoft.com/office/officeart/2005/8/layout/orgChart1"/>
    <dgm:cxn modelId="{E454FA92-F527-4A8A-AD63-EBE813FE7B59}" type="presParOf" srcId="{945BA0B2-E480-4C8E-8002-2170406A3613}" destId="{A511CCCB-A0E7-419A-A8F7-A7556D1AAFEF}" srcOrd="1" destOrd="0" presId="urn:microsoft.com/office/officeart/2005/8/layout/orgChart1"/>
    <dgm:cxn modelId="{C03412F2-1FC2-462E-A6C8-5672A0887EEF}" type="presParOf" srcId="{945BA0B2-E480-4C8E-8002-2170406A3613}" destId="{3EABC081-E7D7-4AAE-BB05-6AD355B6C187}" srcOrd="2" destOrd="0" presId="urn:microsoft.com/office/officeart/2005/8/layout/orgChart1"/>
    <dgm:cxn modelId="{9A7EFC63-E6C3-4641-A2AC-95CE7C2DB137}" type="presParOf" srcId="{9A56D501-2553-431C-9433-94B198E3475E}" destId="{B8C7862F-2BB3-44BB-84FE-99C2074C65A5}" srcOrd="6" destOrd="0" presId="urn:microsoft.com/office/officeart/2005/8/layout/orgChart1"/>
    <dgm:cxn modelId="{347B5BB8-B42D-42B9-81DD-F23D5B8AA72F}" type="presParOf" srcId="{9A56D501-2553-431C-9433-94B198E3475E}" destId="{33114D79-7C2B-4738-8599-32739391E7F6}" srcOrd="7" destOrd="0" presId="urn:microsoft.com/office/officeart/2005/8/layout/orgChart1"/>
    <dgm:cxn modelId="{8C9026D7-F53C-4056-A930-E942F2597CF9}" type="presParOf" srcId="{33114D79-7C2B-4738-8599-32739391E7F6}" destId="{255FB5BD-EBC8-40DD-9D9A-6BE0D95DEA5A}" srcOrd="0" destOrd="0" presId="urn:microsoft.com/office/officeart/2005/8/layout/orgChart1"/>
    <dgm:cxn modelId="{3806E55C-46CC-494D-93B3-E500F7367B3A}" type="presParOf" srcId="{255FB5BD-EBC8-40DD-9D9A-6BE0D95DEA5A}" destId="{2AD42B46-9E29-4CDB-9865-6A671DEF6462}" srcOrd="0" destOrd="0" presId="urn:microsoft.com/office/officeart/2005/8/layout/orgChart1"/>
    <dgm:cxn modelId="{35E99107-6F4C-42CD-8CCD-8AC382F4224F}" type="presParOf" srcId="{255FB5BD-EBC8-40DD-9D9A-6BE0D95DEA5A}" destId="{43720E9A-BC8C-4C87-9FF0-0847A87DC3F7}" srcOrd="1" destOrd="0" presId="urn:microsoft.com/office/officeart/2005/8/layout/orgChart1"/>
    <dgm:cxn modelId="{E5216864-F031-48B2-93ED-1331630FDB50}" type="presParOf" srcId="{33114D79-7C2B-4738-8599-32739391E7F6}" destId="{E5BCEFBB-E68F-4031-AFB1-30DE508120FE}" srcOrd="1" destOrd="0" presId="urn:microsoft.com/office/officeart/2005/8/layout/orgChart1"/>
    <dgm:cxn modelId="{1BE25191-10D4-4A52-8119-AD1D36B6F3FE}" type="presParOf" srcId="{33114D79-7C2B-4738-8599-32739391E7F6}" destId="{74CFB7A9-F89B-44CD-A385-C475FBEFDBE0}" srcOrd="2" destOrd="0" presId="urn:microsoft.com/office/officeart/2005/8/layout/orgChart1"/>
    <dgm:cxn modelId="{CA439B9F-126B-444D-94FC-25CCBDA06AD0}" type="presParOf" srcId="{9AB5E508-C478-4E7B-B6A3-30550350139B}" destId="{BC852ADB-DC3D-4A71-9049-CA63E3316B7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0B6FCD-8AB8-4EC6-9527-6966F87BFFE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170C88D-A6D7-4045-9F03-DD0FF4DBB5C6}">
      <dgm:prSet phldrT="[Text]"/>
      <dgm:spPr>
        <a:solidFill>
          <a:schemeClr val="tx1">
            <a:lumMod val="95000"/>
          </a:schemeClr>
        </a:solidFill>
      </dgm:spPr>
      <dgm:t>
        <a:bodyPr/>
        <a:lstStyle/>
        <a:p>
          <a:r>
            <a:rPr lang="en-US" b="1">
              <a:solidFill>
                <a:schemeClr val="bg1"/>
              </a:solidFill>
            </a:rPr>
            <a:t>COMMAND</a:t>
          </a:r>
          <a:endParaRPr lang="en-US" b="1" dirty="0">
            <a:solidFill>
              <a:schemeClr val="bg1"/>
            </a:solidFill>
          </a:endParaRPr>
        </a:p>
      </dgm:t>
    </dgm:pt>
    <dgm:pt modelId="{1ACE87C4-C30C-4DF4-936A-89E098AF53D6}" type="parTrans" cxnId="{31C3C5AE-8BF9-4B59-B3F5-9B9A994EAEDB}">
      <dgm:prSet/>
      <dgm:spPr/>
      <dgm:t>
        <a:bodyPr/>
        <a:lstStyle/>
        <a:p>
          <a:endParaRPr lang="en-US"/>
        </a:p>
      </dgm:t>
    </dgm:pt>
    <dgm:pt modelId="{B6BB39B5-A2DC-4505-922E-13CE08C2D2E1}" type="sibTrans" cxnId="{31C3C5AE-8BF9-4B59-B3F5-9B9A994EAEDB}">
      <dgm:prSet/>
      <dgm:spPr/>
      <dgm:t>
        <a:bodyPr/>
        <a:lstStyle/>
        <a:p>
          <a:endParaRPr lang="en-US"/>
        </a:p>
      </dgm:t>
    </dgm:pt>
    <dgm:pt modelId="{263113DF-1693-4720-B7EE-8D81ACC989B1}">
      <dgm:prSet phldrT="[Text]"/>
      <dgm:spPr>
        <a:solidFill>
          <a:srgbClr val="FFC000"/>
        </a:solidFill>
      </dgm:spPr>
      <dgm:t>
        <a:bodyPr/>
        <a:lstStyle/>
        <a:p>
          <a:r>
            <a:rPr lang="en-US" b="1">
              <a:solidFill>
                <a:schemeClr val="bg1"/>
              </a:solidFill>
            </a:rPr>
            <a:t>LOGISTICS</a:t>
          </a:r>
          <a:endParaRPr lang="en-US" b="1" dirty="0">
            <a:solidFill>
              <a:schemeClr val="bg1"/>
            </a:solidFill>
          </a:endParaRPr>
        </a:p>
      </dgm:t>
    </dgm:pt>
    <dgm:pt modelId="{33FCE146-3EE0-4F38-AA0A-5166A1FED88C}" type="parTrans" cxnId="{102BC528-4744-4477-8E01-55B6A87DA58C}">
      <dgm:prSet/>
      <dgm:spPr>
        <a:ln w="38100">
          <a:solidFill>
            <a:srgbClr val="FF0000"/>
          </a:solidFill>
        </a:ln>
      </dgm:spPr>
      <dgm:t>
        <a:bodyPr/>
        <a:lstStyle/>
        <a:p>
          <a:endParaRPr lang="en-US"/>
        </a:p>
      </dgm:t>
    </dgm:pt>
    <dgm:pt modelId="{A8D52DC7-67CA-4793-AC43-DEF1A10C8C19}" type="sibTrans" cxnId="{102BC528-4744-4477-8E01-55B6A87DA58C}">
      <dgm:prSet/>
      <dgm:spPr/>
      <dgm:t>
        <a:bodyPr/>
        <a:lstStyle/>
        <a:p>
          <a:endParaRPr lang="en-US"/>
        </a:p>
      </dgm:t>
    </dgm:pt>
    <dgm:pt modelId="{E4EAB5D3-63E0-4556-BFDC-179CF97C43D5}">
      <dgm:prSet phldrT="[Text]"/>
      <dgm:spPr>
        <a:solidFill>
          <a:srgbClr val="00B050"/>
        </a:solidFill>
      </dgm:spPr>
      <dgm:t>
        <a:bodyPr/>
        <a:lstStyle/>
        <a:p>
          <a:r>
            <a:rPr lang="en-US" b="1">
              <a:solidFill>
                <a:schemeClr val="bg1"/>
              </a:solidFill>
            </a:rPr>
            <a:t>FINANCE</a:t>
          </a:r>
          <a:endParaRPr lang="en-US" b="1" dirty="0">
            <a:solidFill>
              <a:schemeClr val="bg1"/>
            </a:solidFill>
          </a:endParaRPr>
        </a:p>
      </dgm:t>
    </dgm:pt>
    <dgm:pt modelId="{160AD2BB-3E84-4FE7-AD6D-134F0E4603B5}" type="parTrans" cxnId="{960C1429-6E2B-42FF-843A-A266C35411DD}">
      <dgm:prSet/>
      <dgm:spPr>
        <a:ln w="38100">
          <a:solidFill>
            <a:srgbClr val="FF0000"/>
          </a:solidFill>
        </a:ln>
      </dgm:spPr>
      <dgm:t>
        <a:bodyPr/>
        <a:lstStyle/>
        <a:p>
          <a:endParaRPr lang="en-US"/>
        </a:p>
      </dgm:t>
    </dgm:pt>
    <dgm:pt modelId="{D270DE10-56FB-4091-9D5D-081185578AD0}" type="sibTrans" cxnId="{960C1429-6E2B-42FF-843A-A266C35411DD}">
      <dgm:prSet/>
      <dgm:spPr/>
      <dgm:t>
        <a:bodyPr/>
        <a:lstStyle/>
        <a:p>
          <a:endParaRPr lang="en-US"/>
        </a:p>
      </dgm:t>
    </dgm:pt>
    <dgm:pt modelId="{F944FD39-E3DF-4987-86CF-8A7D9C8B337C}">
      <dgm:prSet phldrT="[Text]"/>
      <dgm:spPr>
        <a:solidFill>
          <a:srgbClr val="0070C0"/>
        </a:solidFill>
      </dgm:spPr>
      <dgm:t>
        <a:bodyPr/>
        <a:lstStyle/>
        <a:p>
          <a:r>
            <a:rPr lang="en-US" b="1">
              <a:solidFill>
                <a:schemeClr val="bg1"/>
              </a:solidFill>
            </a:rPr>
            <a:t>PLANNING</a:t>
          </a:r>
          <a:endParaRPr lang="en-US" b="1" dirty="0">
            <a:solidFill>
              <a:schemeClr val="bg1"/>
            </a:solidFill>
          </a:endParaRPr>
        </a:p>
      </dgm:t>
    </dgm:pt>
    <dgm:pt modelId="{250275B4-933D-468C-8A1C-5269D07098F7}" type="parTrans" cxnId="{139D5B8B-04D4-4CB4-9734-E1D23B3270D6}">
      <dgm:prSet/>
      <dgm:spPr>
        <a:ln w="38100">
          <a:solidFill>
            <a:srgbClr val="FF0000"/>
          </a:solidFill>
        </a:ln>
      </dgm:spPr>
      <dgm:t>
        <a:bodyPr/>
        <a:lstStyle/>
        <a:p>
          <a:endParaRPr lang="en-US"/>
        </a:p>
      </dgm:t>
    </dgm:pt>
    <dgm:pt modelId="{DDDF1E78-71C8-4254-88AA-A3730CA26C42}" type="sibTrans" cxnId="{139D5B8B-04D4-4CB4-9734-E1D23B3270D6}">
      <dgm:prSet/>
      <dgm:spPr/>
      <dgm:t>
        <a:bodyPr/>
        <a:lstStyle/>
        <a:p>
          <a:endParaRPr lang="en-US"/>
        </a:p>
      </dgm:t>
    </dgm:pt>
    <dgm:pt modelId="{77FBE9C6-6A76-46EE-9F2B-73E3B9C4A5AF}">
      <dgm:prSet phldrT="[Text]"/>
      <dgm:spPr/>
      <dgm:t>
        <a:bodyPr/>
        <a:lstStyle/>
        <a:p>
          <a:r>
            <a:rPr lang="en-US" b="1">
              <a:solidFill>
                <a:schemeClr val="bg1"/>
              </a:solidFill>
            </a:rPr>
            <a:t>OPERATIONS</a:t>
          </a:r>
          <a:endParaRPr lang="en-US" b="1" dirty="0">
            <a:solidFill>
              <a:schemeClr val="bg1"/>
            </a:solidFill>
          </a:endParaRPr>
        </a:p>
      </dgm:t>
    </dgm:pt>
    <dgm:pt modelId="{DE6BFD5E-96C1-4179-BEB3-F8AF2946EF43}" type="parTrans" cxnId="{C3D3EA08-7937-4490-BA41-23B34C2E6860}">
      <dgm:prSet/>
      <dgm:spPr>
        <a:ln w="38100">
          <a:solidFill>
            <a:srgbClr val="FF0000"/>
          </a:solidFill>
        </a:ln>
      </dgm:spPr>
      <dgm:t>
        <a:bodyPr/>
        <a:lstStyle/>
        <a:p>
          <a:endParaRPr lang="en-US"/>
        </a:p>
      </dgm:t>
    </dgm:pt>
    <dgm:pt modelId="{BC993897-F69A-42AF-ADF9-8867C80C5634}" type="sibTrans" cxnId="{C3D3EA08-7937-4490-BA41-23B34C2E6860}">
      <dgm:prSet/>
      <dgm:spPr/>
      <dgm:t>
        <a:bodyPr/>
        <a:lstStyle/>
        <a:p>
          <a:endParaRPr lang="en-US"/>
        </a:p>
      </dgm:t>
    </dgm:pt>
    <dgm:pt modelId="{F3EA416F-8124-4F91-88A0-89E35AB7BF95}">
      <dgm:prSet phldrT="[Text]"/>
      <dgm:spPr>
        <a:solidFill>
          <a:schemeClr val="accent1">
            <a:lumMod val="60000"/>
            <a:lumOff val="40000"/>
          </a:schemeClr>
        </a:solidFill>
      </dgm:spPr>
      <dgm:t>
        <a:bodyPr/>
        <a:lstStyle/>
        <a:p>
          <a:r>
            <a:rPr lang="en-US" b="1">
              <a:solidFill>
                <a:schemeClr val="bg1"/>
              </a:solidFill>
            </a:rPr>
            <a:t>EMERGENCY OPERATIONS</a:t>
          </a:r>
          <a:endParaRPr lang="en-US" b="1" dirty="0">
            <a:solidFill>
              <a:schemeClr val="bg1"/>
            </a:solidFill>
          </a:endParaRPr>
        </a:p>
      </dgm:t>
    </dgm:pt>
    <dgm:pt modelId="{22AA6603-1AE6-4823-85E3-DC1B90E25D38}" type="parTrans" cxnId="{D87C3E64-A426-4FA3-BF70-40A111DA556B}">
      <dgm:prSet/>
      <dgm:spPr/>
      <dgm:t>
        <a:bodyPr/>
        <a:lstStyle/>
        <a:p>
          <a:endParaRPr lang="en-US"/>
        </a:p>
      </dgm:t>
    </dgm:pt>
    <dgm:pt modelId="{4A37BAB4-1492-456A-854A-057AD9C9553B}" type="sibTrans" cxnId="{D87C3E64-A426-4FA3-BF70-40A111DA556B}">
      <dgm:prSet/>
      <dgm:spPr/>
      <dgm:t>
        <a:bodyPr/>
        <a:lstStyle/>
        <a:p>
          <a:endParaRPr lang="en-US"/>
        </a:p>
      </dgm:t>
    </dgm:pt>
    <dgm:pt modelId="{DE08074C-338F-4975-B6DB-82C04CEDC0AD}">
      <dgm:prSet phldrT="[Text]"/>
      <dgm:spPr>
        <a:solidFill>
          <a:schemeClr val="accent2">
            <a:lumMod val="60000"/>
            <a:lumOff val="40000"/>
          </a:schemeClr>
        </a:solidFill>
      </dgm:spPr>
      <dgm:t>
        <a:bodyPr/>
        <a:lstStyle/>
        <a:p>
          <a:r>
            <a:rPr lang="en-US" b="1">
              <a:solidFill>
                <a:schemeClr val="bg1"/>
              </a:solidFill>
            </a:rPr>
            <a:t>RESTORATION OPERATIONS</a:t>
          </a:r>
          <a:endParaRPr lang="en-US" b="1" dirty="0">
            <a:solidFill>
              <a:schemeClr val="bg1"/>
            </a:solidFill>
          </a:endParaRPr>
        </a:p>
      </dgm:t>
    </dgm:pt>
    <dgm:pt modelId="{BDB5EAC0-7125-4867-A99E-566DCDCCBE77}" type="parTrans" cxnId="{E8419DDD-8658-41C5-B210-BB26F7D29B52}">
      <dgm:prSet/>
      <dgm:spPr/>
      <dgm:t>
        <a:bodyPr/>
        <a:lstStyle/>
        <a:p>
          <a:endParaRPr lang="en-US"/>
        </a:p>
      </dgm:t>
    </dgm:pt>
    <dgm:pt modelId="{62C29771-A40F-403D-BFF6-5AF6515A7DDE}" type="sibTrans" cxnId="{E8419DDD-8658-41C5-B210-BB26F7D29B52}">
      <dgm:prSet/>
      <dgm:spPr/>
      <dgm:t>
        <a:bodyPr/>
        <a:lstStyle/>
        <a:p>
          <a:endParaRPr lang="en-US"/>
        </a:p>
      </dgm:t>
    </dgm:pt>
    <dgm:pt modelId="{769F958E-D266-4EA0-A1DD-F1D943647477}">
      <dgm:prSet phldrT="[Text]"/>
      <dgm:spPr>
        <a:solidFill>
          <a:schemeClr val="accent1">
            <a:lumMod val="60000"/>
            <a:lumOff val="40000"/>
          </a:schemeClr>
        </a:solidFill>
      </dgm:spPr>
      <dgm:t>
        <a:bodyPr/>
        <a:lstStyle/>
        <a:p>
          <a:r>
            <a:rPr lang="en-US" b="1">
              <a:solidFill>
                <a:schemeClr val="bg1"/>
              </a:solidFill>
            </a:rPr>
            <a:t>Search &amp; Rescue Group</a:t>
          </a:r>
          <a:endParaRPr lang="en-US" b="1" dirty="0">
            <a:solidFill>
              <a:schemeClr val="bg1"/>
            </a:solidFill>
          </a:endParaRPr>
        </a:p>
      </dgm:t>
    </dgm:pt>
    <dgm:pt modelId="{5465F144-6F67-46C4-940A-16876FBBCCF8}" type="parTrans" cxnId="{49B2823C-2024-4E90-9277-3BADD3B0DB30}">
      <dgm:prSet/>
      <dgm:spPr/>
      <dgm:t>
        <a:bodyPr/>
        <a:lstStyle/>
        <a:p>
          <a:endParaRPr lang="en-US"/>
        </a:p>
      </dgm:t>
    </dgm:pt>
    <dgm:pt modelId="{C97F4EAF-25A6-48C6-99CD-C57267AC3C15}" type="sibTrans" cxnId="{49B2823C-2024-4E90-9277-3BADD3B0DB30}">
      <dgm:prSet/>
      <dgm:spPr/>
      <dgm:t>
        <a:bodyPr/>
        <a:lstStyle/>
        <a:p>
          <a:endParaRPr lang="en-US"/>
        </a:p>
      </dgm:t>
    </dgm:pt>
    <dgm:pt modelId="{6A39D97F-4851-42D6-84ED-0732AB572E68}">
      <dgm:prSet phldrT="[Text]"/>
      <dgm:spPr>
        <a:solidFill>
          <a:schemeClr val="accent1">
            <a:lumMod val="60000"/>
            <a:lumOff val="40000"/>
          </a:schemeClr>
        </a:solidFill>
      </dgm:spPr>
      <dgm:t>
        <a:bodyPr/>
        <a:lstStyle/>
        <a:p>
          <a:r>
            <a:rPr lang="en-US" b="1">
              <a:solidFill>
                <a:schemeClr val="bg1"/>
              </a:solidFill>
            </a:rPr>
            <a:t>Medical Group</a:t>
          </a:r>
          <a:endParaRPr lang="en-US" b="1" dirty="0">
            <a:solidFill>
              <a:schemeClr val="bg1"/>
            </a:solidFill>
          </a:endParaRPr>
        </a:p>
      </dgm:t>
    </dgm:pt>
    <dgm:pt modelId="{C6CAECDA-8776-4B31-9D07-9339376283D4}" type="parTrans" cxnId="{0BE30977-4FA2-4661-A1DE-18C6BED08D10}">
      <dgm:prSet/>
      <dgm:spPr/>
      <dgm:t>
        <a:bodyPr/>
        <a:lstStyle/>
        <a:p>
          <a:endParaRPr lang="en-US"/>
        </a:p>
      </dgm:t>
    </dgm:pt>
    <dgm:pt modelId="{4BF104E2-2740-4E0F-8325-DD7FEE099737}" type="sibTrans" cxnId="{0BE30977-4FA2-4661-A1DE-18C6BED08D10}">
      <dgm:prSet/>
      <dgm:spPr/>
      <dgm:t>
        <a:bodyPr/>
        <a:lstStyle/>
        <a:p>
          <a:endParaRPr lang="en-US"/>
        </a:p>
      </dgm:t>
    </dgm:pt>
    <dgm:pt modelId="{B23013A2-9D97-473F-B074-F2D17D5DFEDA}">
      <dgm:prSet phldrT="[Text]"/>
      <dgm:spPr>
        <a:solidFill>
          <a:schemeClr val="accent1">
            <a:lumMod val="60000"/>
            <a:lumOff val="40000"/>
          </a:schemeClr>
        </a:solidFill>
      </dgm:spPr>
      <dgm:t>
        <a:bodyPr/>
        <a:lstStyle/>
        <a:p>
          <a:r>
            <a:rPr lang="en-US" b="1">
              <a:solidFill>
                <a:schemeClr val="bg1"/>
              </a:solidFill>
            </a:rPr>
            <a:t>Perimeter Security Group</a:t>
          </a:r>
          <a:endParaRPr lang="en-US" b="1" dirty="0">
            <a:solidFill>
              <a:schemeClr val="bg1"/>
            </a:solidFill>
          </a:endParaRPr>
        </a:p>
      </dgm:t>
    </dgm:pt>
    <dgm:pt modelId="{38C3D55F-3BCE-4633-B69B-94683B1A39AF}" type="parTrans" cxnId="{3A09D03A-37A8-4501-84FD-8650ECFF54DE}">
      <dgm:prSet/>
      <dgm:spPr/>
      <dgm:t>
        <a:bodyPr/>
        <a:lstStyle/>
        <a:p>
          <a:endParaRPr lang="en-US"/>
        </a:p>
      </dgm:t>
    </dgm:pt>
    <dgm:pt modelId="{6096DC94-2D8D-4C76-B3BC-90E364BE73F4}" type="sibTrans" cxnId="{3A09D03A-37A8-4501-84FD-8650ECFF54DE}">
      <dgm:prSet/>
      <dgm:spPr/>
      <dgm:t>
        <a:bodyPr/>
        <a:lstStyle/>
        <a:p>
          <a:endParaRPr lang="en-US"/>
        </a:p>
      </dgm:t>
    </dgm:pt>
    <dgm:pt modelId="{3B001CE2-AA34-4F5C-BEF1-2397D4F5B3D7}">
      <dgm:prSet phldrT="[Text]"/>
      <dgm:spPr>
        <a:solidFill>
          <a:schemeClr val="accent2">
            <a:lumMod val="60000"/>
            <a:lumOff val="40000"/>
          </a:schemeClr>
        </a:solidFill>
      </dgm:spPr>
      <dgm:t>
        <a:bodyPr/>
        <a:lstStyle/>
        <a:p>
          <a:r>
            <a:rPr lang="en-US" b="1">
              <a:solidFill>
                <a:schemeClr val="bg1"/>
              </a:solidFill>
            </a:rPr>
            <a:t>Debris Removal Group</a:t>
          </a:r>
          <a:endParaRPr lang="en-US" b="1" dirty="0">
            <a:solidFill>
              <a:schemeClr val="bg1"/>
            </a:solidFill>
          </a:endParaRPr>
        </a:p>
      </dgm:t>
    </dgm:pt>
    <dgm:pt modelId="{CE936062-8ED6-46EC-AF73-BC2DAB9B6CBC}" type="parTrans" cxnId="{FCC5265E-8128-4556-9B6E-F06265084F9D}">
      <dgm:prSet/>
      <dgm:spPr/>
      <dgm:t>
        <a:bodyPr/>
        <a:lstStyle/>
        <a:p>
          <a:endParaRPr lang="en-US"/>
        </a:p>
      </dgm:t>
    </dgm:pt>
    <dgm:pt modelId="{E90A20D0-D823-4BAB-B4EC-325AD346E9A7}" type="sibTrans" cxnId="{FCC5265E-8128-4556-9B6E-F06265084F9D}">
      <dgm:prSet/>
      <dgm:spPr/>
      <dgm:t>
        <a:bodyPr/>
        <a:lstStyle/>
        <a:p>
          <a:endParaRPr lang="en-US"/>
        </a:p>
      </dgm:t>
    </dgm:pt>
    <dgm:pt modelId="{DB848C0C-9AAF-4E5F-99B1-2F47F5D9155F}">
      <dgm:prSet phldrT="[Text]"/>
      <dgm:spPr>
        <a:solidFill>
          <a:schemeClr val="accent2">
            <a:lumMod val="60000"/>
            <a:lumOff val="40000"/>
          </a:schemeClr>
        </a:solidFill>
      </dgm:spPr>
      <dgm:t>
        <a:bodyPr/>
        <a:lstStyle/>
        <a:p>
          <a:r>
            <a:rPr lang="en-US" b="1">
              <a:solidFill>
                <a:schemeClr val="bg1"/>
              </a:solidFill>
            </a:rPr>
            <a:t>Utility Group</a:t>
          </a:r>
          <a:endParaRPr lang="en-US" b="1" dirty="0">
            <a:solidFill>
              <a:schemeClr val="bg1"/>
            </a:solidFill>
          </a:endParaRPr>
        </a:p>
      </dgm:t>
    </dgm:pt>
    <dgm:pt modelId="{0419FC00-0E31-48DB-B647-6280179FF118}" type="parTrans" cxnId="{3344EDD8-9E10-4879-9AE5-9DD55B5CD046}">
      <dgm:prSet/>
      <dgm:spPr/>
      <dgm:t>
        <a:bodyPr/>
        <a:lstStyle/>
        <a:p>
          <a:endParaRPr lang="en-US"/>
        </a:p>
      </dgm:t>
    </dgm:pt>
    <dgm:pt modelId="{2EE68F54-E679-4A78-97DC-A65C1CDA2CD6}" type="sibTrans" cxnId="{3344EDD8-9E10-4879-9AE5-9DD55B5CD046}">
      <dgm:prSet/>
      <dgm:spPr/>
      <dgm:t>
        <a:bodyPr/>
        <a:lstStyle/>
        <a:p>
          <a:endParaRPr lang="en-US"/>
        </a:p>
      </dgm:t>
    </dgm:pt>
    <dgm:pt modelId="{860EEF2E-5E04-4F57-AF9F-37BAC25341AD}">
      <dgm:prSet phldrT="[Text]"/>
      <dgm:spPr>
        <a:solidFill>
          <a:schemeClr val="accent2">
            <a:lumMod val="60000"/>
            <a:lumOff val="40000"/>
          </a:schemeClr>
        </a:solidFill>
      </dgm:spPr>
      <dgm:t>
        <a:bodyPr/>
        <a:lstStyle/>
        <a:p>
          <a:r>
            <a:rPr lang="en-US" b="1">
              <a:solidFill>
                <a:schemeClr val="bg1"/>
              </a:solidFill>
            </a:rPr>
            <a:t>Transportation Group</a:t>
          </a:r>
          <a:endParaRPr lang="en-US" b="1" dirty="0">
            <a:solidFill>
              <a:schemeClr val="bg1"/>
            </a:solidFill>
          </a:endParaRPr>
        </a:p>
      </dgm:t>
    </dgm:pt>
    <dgm:pt modelId="{6A72192C-7ECB-4AD4-B54D-28D21A7342EB}" type="parTrans" cxnId="{1FA024A2-D0B4-4786-9761-2AA8E2AF517B}">
      <dgm:prSet/>
      <dgm:spPr/>
      <dgm:t>
        <a:bodyPr/>
        <a:lstStyle/>
        <a:p>
          <a:endParaRPr lang="en-US"/>
        </a:p>
      </dgm:t>
    </dgm:pt>
    <dgm:pt modelId="{7BA9142A-F1F9-4704-A25E-E3101F04D526}" type="sibTrans" cxnId="{1FA024A2-D0B4-4786-9761-2AA8E2AF517B}">
      <dgm:prSet/>
      <dgm:spPr/>
      <dgm:t>
        <a:bodyPr/>
        <a:lstStyle/>
        <a:p>
          <a:endParaRPr lang="en-US"/>
        </a:p>
      </dgm:t>
    </dgm:pt>
    <dgm:pt modelId="{1693926F-57D5-4FC6-AFFA-1A467D55D06C}" type="pres">
      <dgm:prSet presAssocID="{1B0B6FCD-8AB8-4EC6-9527-6966F87BFFEC}" presName="hierChild1" presStyleCnt="0">
        <dgm:presLayoutVars>
          <dgm:orgChart val="1"/>
          <dgm:chPref val="1"/>
          <dgm:dir/>
          <dgm:animOne val="branch"/>
          <dgm:animLvl val="lvl"/>
          <dgm:resizeHandles/>
        </dgm:presLayoutVars>
      </dgm:prSet>
      <dgm:spPr/>
      <dgm:t>
        <a:bodyPr/>
        <a:lstStyle/>
        <a:p>
          <a:endParaRPr lang="en-US"/>
        </a:p>
      </dgm:t>
    </dgm:pt>
    <dgm:pt modelId="{9AB5E508-C478-4E7B-B6A3-30550350139B}" type="pres">
      <dgm:prSet presAssocID="{E170C88D-A6D7-4045-9F03-DD0FF4DBB5C6}" presName="hierRoot1" presStyleCnt="0">
        <dgm:presLayoutVars>
          <dgm:hierBranch val="init"/>
        </dgm:presLayoutVars>
      </dgm:prSet>
      <dgm:spPr/>
    </dgm:pt>
    <dgm:pt modelId="{14FA9152-8285-4BF2-BC14-052D9D814EBF}" type="pres">
      <dgm:prSet presAssocID="{E170C88D-A6D7-4045-9F03-DD0FF4DBB5C6}" presName="rootComposite1" presStyleCnt="0"/>
      <dgm:spPr/>
    </dgm:pt>
    <dgm:pt modelId="{06622018-A673-4A36-9407-0E85BA9E0FB0}" type="pres">
      <dgm:prSet presAssocID="{E170C88D-A6D7-4045-9F03-DD0FF4DBB5C6}" presName="rootText1" presStyleLbl="node0" presStyleIdx="0" presStyleCnt="1">
        <dgm:presLayoutVars>
          <dgm:chPref val="3"/>
        </dgm:presLayoutVars>
      </dgm:prSet>
      <dgm:spPr/>
      <dgm:t>
        <a:bodyPr/>
        <a:lstStyle/>
        <a:p>
          <a:endParaRPr lang="en-US"/>
        </a:p>
      </dgm:t>
    </dgm:pt>
    <dgm:pt modelId="{D876E544-67B1-494F-B6DE-E123852DCBCB}" type="pres">
      <dgm:prSet presAssocID="{E170C88D-A6D7-4045-9F03-DD0FF4DBB5C6}" presName="rootConnector1" presStyleLbl="node1" presStyleIdx="0" presStyleCnt="0"/>
      <dgm:spPr/>
      <dgm:t>
        <a:bodyPr/>
        <a:lstStyle/>
        <a:p>
          <a:endParaRPr lang="en-US"/>
        </a:p>
      </dgm:t>
    </dgm:pt>
    <dgm:pt modelId="{9A56D501-2553-431C-9433-94B198E3475E}" type="pres">
      <dgm:prSet presAssocID="{E170C88D-A6D7-4045-9F03-DD0FF4DBB5C6}" presName="hierChild2" presStyleCnt="0"/>
      <dgm:spPr/>
    </dgm:pt>
    <dgm:pt modelId="{0F6D7969-CA7C-4952-8F84-2F70329DF580}" type="pres">
      <dgm:prSet presAssocID="{33FCE146-3EE0-4F38-AA0A-5166A1FED88C}" presName="Name37" presStyleLbl="parChTrans1D2" presStyleIdx="0" presStyleCnt="4"/>
      <dgm:spPr/>
      <dgm:t>
        <a:bodyPr/>
        <a:lstStyle/>
        <a:p>
          <a:endParaRPr lang="en-US"/>
        </a:p>
      </dgm:t>
    </dgm:pt>
    <dgm:pt modelId="{51CC2784-F1D5-4669-BB3B-11A59866E5B0}" type="pres">
      <dgm:prSet presAssocID="{263113DF-1693-4720-B7EE-8D81ACC989B1}" presName="hierRoot2" presStyleCnt="0">
        <dgm:presLayoutVars>
          <dgm:hierBranch val="init"/>
        </dgm:presLayoutVars>
      </dgm:prSet>
      <dgm:spPr/>
    </dgm:pt>
    <dgm:pt modelId="{A8D82E8E-2F95-458D-ACC6-AF2B12DE52FF}" type="pres">
      <dgm:prSet presAssocID="{263113DF-1693-4720-B7EE-8D81ACC989B1}" presName="rootComposite" presStyleCnt="0"/>
      <dgm:spPr/>
    </dgm:pt>
    <dgm:pt modelId="{1EAD89A7-F73D-41C7-BAB7-9B82819C6995}" type="pres">
      <dgm:prSet presAssocID="{263113DF-1693-4720-B7EE-8D81ACC989B1}" presName="rootText" presStyleLbl="node2" presStyleIdx="0" presStyleCnt="4" custLinFactX="26507" custLinFactNeighborX="100000" custLinFactNeighborY="-1574">
        <dgm:presLayoutVars>
          <dgm:chPref val="3"/>
        </dgm:presLayoutVars>
      </dgm:prSet>
      <dgm:spPr/>
      <dgm:t>
        <a:bodyPr/>
        <a:lstStyle/>
        <a:p>
          <a:endParaRPr lang="en-US"/>
        </a:p>
      </dgm:t>
    </dgm:pt>
    <dgm:pt modelId="{07CFD6F8-D748-414A-891E-5A97A4D65271}" type="pres">
      <dgm:prSet presAssocID="{263113DF-1693-4720-B7EE-8D81ACC989B1}" presName="rootConnector" presStyleLbl="node2" presStyleIdx="0" presStyleCnt="4"/>
      <dgm:spPr/>
      <dgm:t>
        <a:bodyPr/>
        <a:lstStyle/>
        <a:p>
          <a:endParaRPr lang="en-US"/>
        </a:p>
      </dgm:t>
    </dgm:pt>
    <dgm:pt modelId="{274A63EB-09E2-411C-B62F-ADC1628C8676}" type="pres">
      <dgm:prSet presAssocID="{263113DF-1693-4720-B7EE-8D81ACC989B1}" presName="hierChild4" presStyleCnt="0"/>
      <dgm:spPr/>
    </dgm:pt>
    <dgm:pt modelId="{1B40BBCD-2020-4A4B-9433-3746907D0D3E}" type="pres">
      <dgm:prSet presAssocID="{263113DF-1693-4720-B7EE-8D81ACC989B1}" presName="hierChild5" presStyleCnt="0"/>
      <dgm:spPr/>
    </dgm:pt>
    <dgm:pt modelId="{B730E5C8-64CF-4748-8580-528EE2C879CB}" type="pres">
      <dgm:prSet presAssocID="{160AD2BB-3E84-4FE7-AD6D-134F0E4603B5}" presName="Name37" presStyleLbl="parChTrans1D2" presStyleIdx="1" presStyleCnt="4"/>
      <dgm:spPr/>
      <dgm:t>
        <a:bodyPr/>
        <a:lstStyle/>
        <a:p>
          <a:endParaRPr lang="en-US"/>
        </a:p>
      </dgm:t>
    </dgm:pt>
    <dgm:pt modelId="{A08759B7-FD01-4EC5-AA2D-F17F61B741B6}" type="pres">
      <dgm:prSet presAssocID="{E4EAB5D3-63E0-4556-BFDC-179CF97C43D5}" presName="hierRoot2" presStyleCnt="0">
        <dgm:presLayoutVars>
          <dgm:hierBranch val="init"/>
        </dgm:presLayoutVars>
      </dgm:prSet>
      <dgm:spPr/>
    </dgm:pt>
    <dgm:pt modelId="{B134CEEE-8AB1-4366-82AF-390C5949939B}" type="pres">
      <dgm:prSet presAssocID="{E4EAB5D3-63E0-4556-BFDC-179CF97C43D5}" presName="rootComposite" presStyleCnt="0"/>
      <dgm:spPr/>
    </dgm:pt>
    <dgm:pt modelId="{49DB98F0-FBB5-4C32-BD71-7C350519B113}" type="pres">
      <dgm:prSet presAssocID="{E4EAB5D3-63E0-4556-BFDC-179CF97C43D5}" presName="rootText" presStyleLbl="node2" presStyleIdx="1" presStyleCnt="4" custLinFactX="100000" custLinFactNeighborX="158115" custLinFactNeighborY="378">
        <dgm:presLayoutVars>
          <dgm:chPref val="3"/>
        </dgm:presLayoutVars>
      </dgm:prSet>
      <dgm:spPr/>
      <dgm:t>
        <a:bodyPr/>
        <a:lstStyle/>
        <a:p>
          <a:endParaRPr lang="en-US"/>
        </a:p>
      </dgm:t>
    </dgm:pt>
    <dgm:pt modelId="{B37BAC73-FC54-4AFD-9906-2AC8490CB3C4}" type="pres">
      <dgm:prSet presAssocID="{E4EAB5D3-63E0-4556-BFDC-179CF97C43D5}" presName="rootConnector" presStyleLbl="node2" presStyleIdx="1" presStyleCnt="4"/>
      <dgm:spPr/>
      <dgm:t>
        <a:bodyPr/>
        <a:lstStyle/>
        <a:p>
          <a:endParaRPr lang="en-US"/>
        </a:p>
      </dgm:t>
    </dgm:pt>
    <dgm:pt modelId="{F715EA67-C001-4D7F-97EC-49B52E6AE9D3}" type="pres">
      <dgm:prSet presAssocID="{E4EAB5D3-63E0-4556-BFDC-179CF97C43D5}" presName="hierChild4" presStyleCnt="0"/>
      <dgm:spPr/>
    </dgm:pt>
    <dgm:pt modelId="{9E599B61-6543-4712-B344-9BCDF2A0FFBC}" type="pres">
      <dgm:prSet presAssocID="{E4EAB5D3-63E0-4556-BFDC-179CF97C43D5}" presName="hierChild5" presStyleCnt="0"/>
      <dgm:spPr/>
    </dgm:pt>
    <dgm:pt modelId="{F56F29A4-3F2E-46DE-9E16-B2C7897C1056}" type="pres">
      <dgm:prSet presAssocID="{250275B4-933D-468C-8A1C-5269D07098F7}" presName="Name37" presStyleLbl="parChTrans1D2" presStyleIdx="2" presStyleCnt="4"/>
      <dgm:spPr/>
      <dgm:t>
        <a:bodyPr/>
        <a:lstStyle/>
        <a:p>
          <a:endParaRPr lang="en-US"/>
        </a:p>
      </dgm:t>
    </dgm:pt>
    <dgm:pt modelId="{945BA0B2-E480-4C8E-8002-2170406A3613}" type="pres">
      <dgm:prSet presAssocID="{F944FD39-E3DF-4987-86CF-8A7D9C8B337C}" presName="hierRoot2" presStyleCnt="0">
        <dgm:presLayoutVars>
          <dgm:hierBranch val="init"/>
        </dgm:presLayoutVars>
      </dgm:prSet>
      <dgm:spPr/>
    </dgm:pt>
    <dgm:pt modelId="{0CBB812F-CDDC-4C5B-B15E-41DD71CFB7EF}" type="pres">
      <dgm:prSet presAssocID="{F944FD39-E3DF-4987-86CF-8A7D9C8B337C}" presName="rootComposite" presStyleCnt="0"/>
      <dgm:spPr/>
    </dgm:pt>
    <dgm:pt modelId="{EECFC544-DE83-410E-8573-0044706A5121}" type="pres">
      <dgm:prSet presAssocID="{F944FD39-E3DF-4987-86CF-8A7D9C8B337C}" presName="rootText" presStyleLbl="node2" presStyleIdx="2" presStyleCnt="4" custLinFactNeighborX="17024">
        <dgm:presLayoutVars>
          <dgm:chPref val="3"/>
        </dgm:presLayoutVars>
      </dgm:prSet>
      <dgm:spPr/>
      <dgm:t>
        <a:bodyPr/>
        <a:lstStyle/>
        <a:p>
          <a:endParaRPr lang="en-US"/>
        </a:p>
      </dgm:t>
    </dgm:pt>
    <dgm:pt modelId="{5949EA38-CE2C-4636-8535-5E587BDCC64F}" type="pres">
      <dgm:prSet presAssocID="{F944FD39-E3DF-4987-86CF-8A7D9C8B337C}" presName="rootConnector" presStyleLbl="node2" presStyleIdx="2" presStyleCnt="4"/>
      <dgm:spPr/>
      <dgm:t>
        <a:bodyPr/>
        <a:lstStyle/>
        <a:p>
          <a:endParaRPr lang="en-US"/>
        </a:p>
      </dgm:t>
    </dgm:pt>
    <dgm:pt modelId="{A511CCCB-A0E7-419A-A8F7-A7556D1AAFEF}" type="pres">
      <dgm:prSet presAssocID="{F944FD39-E3DF-4987-86CF-8A7D9C8B337C}" presName="hierChild4" presStyleCnt="0"/>
      <dgm:spPr/>
    </dgm:pt>
    <dgm:pt modelId="{3EABC081-E7D7-4AAE-BB05-6AD355B6C187}" type="pres">
      <dgm:prSet presAssocID="{F944FD39-E3DF-4987-86CF-8A7D9C8B337C}" presName="hierChild5" presStyleCnt="0"/>
      <dgm:spPr/>
    </dgm:pt>
    <dgm:pt modelId="{B8C7862F-2BB3-44BB-84FE-99C2074C65A5}" type="pres">
      <dgm:prSet presAssocID="{DE6BFD5E-96C1-4179-BEB3-F8AF2946EF43}" presName="Name37" presStyleLbl="parChTrans1D2" presStyleIdx="3" presStyleCnt="4"/>
      <dgm:spPr/>
      <dgm:t>
        <a:bodyPr/>
        <a:lstStyle/>
        <a:p>
          <a:endParaRPr lang="en-US"/>
        </a:p>
      </dgm:t>
    </dgm:pt>
    <dgm:pt modelId="{33114D79-7C2B-4738-8599-32739391E7F6}" type="pres">
      <dgm:prSet presAssocID="{77FBE9C6-6A76-46EE-9F2B-73E3B9C4A5AF}" presName="hierRoot2" presStyleCnt="0">
        <dgm:presLayoutVars>
          <dgm:hierBranch val="init"/>
        </dgm:presLayoutVars>
      </dgm:prSet>
      <dgm:spPr/>
    </dgm:pt>
    <dgm:pt modelId="{255FB5BD-EBC8-40DD-9D9A-6BE0D95DEA5A}" type="pres">
      <dgm:prSet presAssocID="{77FBE9C6-6A76-46EE-9F2B-73E3B9C4A5AF}" presName="rootComposite" presStyleCnt="0"/>
      <dgm:spPr/>
    </dgm:pt>
    <dgm:pt modelId="{2AD42B46-9E29-4CDB-9865-6A671DEF6462}" type="pres">
      <dgm:prSet presAssocID="{77FBE9C6-6A76-46EE-9F2B-73E3B9C4A5AF}" presName="rootText" presStyleLbl="node2" presStyleIdx="3" presStyleCnt="4" custLinFactX="-200000" custLinFactNeighborX="-224683" custLinFactNeighborY="-1091">
        <dgm:presLayoutVars>
          <dgm:chPref val="3"/>
        </dgm:presLayoutVars>
      </dgm:prSet>
      <dgm:spPr/>
      <dgm:t>
        <a:bodyPr/>
        <a:lstStyle/>
        <a:p>
          <a:endParaRPr lang="en-US"/>
        </a:p>
      </dgm:t>
    </dgm:pt>
    <dgm:pt modelId="{43720E9A-BC8C-4C87-9FF0-0847A87DC3F7}" type="pres">
      <dgm:prSet presAssocID="{77FBE9C6-6A76-46EE-9F2B-73E3B9C4A5AF}" presName="rootConnector" presStyleLbl="node2" presStyleIdx="3" presStyleCnt="4"/>
      <dgm:spPr/>
      <dgm:t>
        <a:bodyPr/>
        <a:lstStyle/>
        <a:p>
          <a:endParaRPr lang="en-US"/>
        </a:p>
      </dgm:t>
    </dgm:pt>
    <dgm:pt modelId="{E5BCEFBB-E68F-4031-AFB1-30DE508120FE}" type="pres">
      <dgm:prSet presAssocID="{77FBE9C6-6A76-46EE-9F2B-73E3B9C4A5AF}" presName="hierChild4" presStyleCnt="0"/>
      <dgm:spPr/>
    </dgm:pt>
    <dgm:pt modelId="{ECF5D2E9-F5B2-44F6-8906-FF49EDAFEA2B}" type="pres">
      <dgm:prSet presAssocID="{22AA6603-1AE6-4823-85E3-DC1B90E25D38}" presName="Name37" presStyleLbl="parChTrans1D3" presStyleIdx="0" presStyleCnt="2"/>
      <dgm:spPr/>
      <dgm:t>
        <a:bodyPr/>
        <a:lstStyle/>
        <a:p>
          <a:endParaRPr lang="en-US"/>
        </a:p>
      </dgm:t>
    </dgm:pt>
    <dgm:pt modelId="{7FCDC8A3-E72A-4134-A2DC-D37820847F45}" type="pres">
      <dgm:prSet presAssocID="{F3EA416F-8124-4F91-88A0-89E35AB7BF95}" presName="hierRoot2" presStyleCnt="0">
        <dgm:presLayoutVars>
          <dgm:hierBranch val="init"/>
        </dgm:presLayoutVars>
      </dgm:prSet>
      <dgm:spPr/>
    </dgm:pt>
    <dgm:pt modelId="{316CD428-407A-4562-9174-E866E11049F5}" type="pres">
      <dgm:prSet presAssocID="{F3EA416F-8124-4F91-88A0-89E35AB7BF95}" presName="rootComposite" presStyleCnt="0"/>
      <dgm:spPr/>
    </dgm:pt>
    <dgm:pt modelId="{EB46A6BE-0FAB-4EB3-AC71-48787D3856A3}" type="pres">
      <dgm:prSet presAssocID="{F3EA416F-8124-4F91-88A0-89E35AB7BF95}" presName="rootText" presStyleLbl="node3" presStyleIdx="0" presStyleCnt="2" custLinFactX="-200000" custLinFactNeighborX="-253018" custLinFactNeighborY="-3219">
        <dgm:presLayoutVars>
          <dgm:chPref val="3"/>
        </dgm:presLayoutVars>
      </dgm:prSet>
      <dgm:spPr/>
      <dgm:t>
        <a:bodyPr/>
        <a:lstStyle/>
        <a:p>
          <a:endParaRPr lang="en-US"/>
        </a:p>
      </dgm:t>
    </dgm:pt>
    <dgm:pt modelId="{BF14165D-2B4C-4156-B6AD-DE8DE17B64A8}" type="pres">
      <dgm:prSet presAssocID="{F3EA416F-8124-4F91-88A0-89E35AB7BF95}" presName="rootConnector" presStyleLbl="node3" presStyleIdx="0" presStyleCnt="2"/>
      <dgm:spPr/>
      <dgm:t>
        <a:bodyPr/>
        <a:lstStyle/>
        <a:p>
          <a:endParaRPr lang="en-US"/>
        </a:p>
      </dgm:t>
    </dgm:pt>
    <dgm:pt modelId="{96F73FCD-A6C4-4D84-A9DD-064EBD23BD85}" type="pres">
      <dgm:prSet presAssocID="{F3EA416F-8124-4F91-88A0-89E35AB7BF95}" presName="hierChild4" presStyleCnt="0"/>
      <dgm:spPr/>
    </dgm:pt>
    <dgm:pt modelId="{F47FB3A1-D4E3-4FF1-8349-7B7F37095F41}" type="pres">
      <dgm:prSet presAssocID="{5465F144-6F67-46C4-940A-16876FBBCCF8}" presName="Name37" presStyleLbl="parChTrans1D4" presStyleIdx="0" presStyleCnt="6"/>
      <dgm:spPr/>
      <dgm:t>
        <a:bodyPr/>
        <a:lstStyle/>
        <a:p>
          <a:endParaRPr lang="en-US"/>
        </a:p>
      </dgm:t>
    </dgm:pt>
    <dgm:pt modelId="{8023ABC5-7FC3-4067-BB38-5B26A05BD1C6}" type="pres">
      <dgm:prSet presAssocID="{769F958E-D266-4EA0-A1DD-F1D943647477}" presName="hierRoot2" presStyleCnt="0">
        <dgm:presLayoutVars>
          <dgm:hierBranch val="init"/>
        </dgm:presLayoutVars>
      </dgm:prSet>
      <dgm:spPr/>
    </dgm:pt>
    <dgm:pt modelId="{AC3DC8EA-79B0-4274-A513-B05E530D922B}" type="pres">
      <dgm:prSet presAssocID="{769F958E-D266-4EA0-A1DD-F1D943647477}" presName="rootComposite" presStyleCnt="0"/>
      <dgm:spPr/>
    </dgm:pt>
    <dgm:pt modelId="{AA608DE8-A624-49CD-9480-718A7A7BD6FB}" type="pres">
      <dgm:prSet presAssocID="{769F958E-D266-4EA0-A1DD-F1D943647477}" presName="rootText" presStyleLbl="node4" presStyleIdx="0" presStyleCnt="6" custLinFactX="-200000" custLinFactNeighborX="-253018" custLinFactNeighborY="-3219">
        <dgm:presLayoutVars>
          <dgm:chPref val="3"/>
        </dgm:presLayoutVars>
      </dgm:prSet>
      <dgm:spPr/>
      <dgm:t>
        <a:bodyPr/>
        <a:lstStyle/>
        <a:p>
          <a:endParaRPr lang="en-US"/>
        </a:p>
      </dgm:t>
    </dgm:pt>
    <dgm:pt modelId="{0B2330C5-5FAE-4A57-AC4C-48DCFB32BF62}" type="pres">
      <dgm:prSet presAssocID="{769F958E-D266-4EA0-A1DD-F1D943647477}" presName="rootConnector" presStyleLbl="node4" presStyleIdx="0" presStyleCnt="6"/>
      <dgm:spPr/>
      <dgm:t>
        <a:bodyPr/>
        <a:lstStyle/>
        <a:p>
          <a:endParaRPr lang="en-US"/>
        </a:p>
      </dgm:t>
    </dgm:pt>
    <dgm:pt modelId="{80E28547-745E-4E98-8A12-78C194B90827}" type="pres">
      <dgm:prSet presAssocID="{769F958E-D266-4EA0-A1DD-F1D943647477}" presName="hierChild4" presStyleCnt="0"/>
      <dgm:spPr/>
    </dgm:pt>
    <dgm:pt modelId="{0AF789A9-8F09-4DD5-B223-DE004C7498B0}" type="pres">
      <dgm:prSet presAssocID="{769F958E-D266-4EA0-A1DD-F1D943647477}" presName="hierChild5" presStyleCnt="0"/>
      <dgm:spPr/>
    </dgm:pt>
    <dgm:pt modelId="{3CD2FE54-A5F4-43D7-B3A9-4D50E2667127}" type="pres">
      <dgm:prSet presAssocID="{C6CAECDA-8776-4B31-9D07-9339376283D4}" presName="Name37" presStyleLbl="parChTrans1D4" presStyleIdx="1" presStyleCnt="6"/>
      <dgm:spPr/>
      <dgm:t>
        <a:bodyPr/>
        <a:lstStyle/>
        <a:p>
          <a:endParaRPr lang="en-US"/>
        </a:p>
      </dgm:t>
    </dgm:pt>
    <dgm:pt modelId="{45D2C7EA-1707-4BBB-8E2F-7BDD585A57AE}" type="pres">
      <dgm:prSet presAssocID="{6A39D97F-4851-42D6-84ED-0732AB572E68}" presName="hierRoot2" presStyleCnt="0">
        <dgm:presLayoutVars>
          <dgm:hierBranch val="init"/>
        </dgm:presLayoutVars>
      </dgm:prSet>
      <dgm:spPr/>
    </dgm:pt>
    <dgm:pt modelId="{3EDA281D-9168-46EB-9121-95C23D3D5FDE}" type="pres">
      <dgm:prSet presAssocID="{6A39D97F-4851-42D6-84ED-0732AB572E68}" presName="rootComposite" presStyleCnt="0"/>
      <dgm:spPr/>
    </dgm:pt>
    <dgm:pt modelId="{5449EAE1-8460-4387-9DFC-DCD448F1F43B}" type="pres">
      <dgm:prSet presAssocID="{6A39D97F-4851-42D6-84ED-0732AB572E68}" presName="rootText" presStyleLbl="node4" presStyleIdx="1" presStyleCnt="6" custLinFactX="-200000" custLinFactNeighborX="-253018" custLinFactNeighborY="-3219">
        <dgm:presLayoutVars>
          <dgm:chPref val="3"/>
        </dgm:presLayoutVars>
      </dgm:prSet>
      <dgm:spPr/>
      <dgm:t>
        <a:bodyPr/>
        <a:lstStyle/>
        <a:p>
          <a:endParaRPr lang="en-US"/>
        </a:p>
      </dgm:t>
    </dgm:pt>
    <dgm:pt modelId="{40F52461-8EA7-4F53-A3BA-2DAC549D0149}" type="pres">
      <dgm:prSet presAssocID="{6A39D97F-4851-42D6-84ED-0732AB572E68}" presName="rootConnector" presStyleLbl="node4" presStyleIdx="1" presStyleCnt="6"/>
      <dgm:spPr/>
      <dgm:t>
        <a:bodyPr/>
        <a:lstStyle/>
        <a:p>
          <a:endParaRPr lang="en-US"/>
        </a:p>
      </dgm:t>
    </dgm:pt>
    <dgm:pt modelId="{0D8CDB4C-FE01-4F1B-88FD-2EA4412A49AF}" type="pres">
      <dgm:prSet presAssocID="{6A39D97F-4851-42D6-84ED-0732AB572E68}" presName="hierChild4" presStyleCnt="0"/>
      <dgm:spPr/>
    </dgm:pt>
    <dgm:pt modelId="{03B0392B-5E49-435F-9C68-01603A20FAD0}" type="pres">
      <dgm:prSet presAssocID="{6A39D97F-4851-42D6-84ED-0732AB572E68}" presName="hierChild5" presStyleCnt="0"/>
      <dgm:spPr/>
    </dgm:pt>
    <dgm:pt modelId="{B4EC54B4-B322-41FF-9155-50855DEC6C56}" type="pres">
      <dgm:prSet presAssocID="{38C3D55F-3BCE-4633-B69B-94683B1A39AF}" presName="Name37" presStyleLbl="parChTrans1D4" presStyleIdx="2" presStyleCnt="6"/>
      <dgm:spPr/>
      <dgm:t>
        <a:bodyPr/>
        <a:lstStyle/>
        <a:p>
          <a:endParaRPr lang="en-US"/>
        </a:p>
      </dgm:t>
    </dgm:pt>
    <dgm:pt modelId="{96E4D65F-BE35-4C4C-BD23-B5DB5E85323B}" type="pres">
      <dgm:prSet presAssocID="{B23013A2-9D97-473F-B074-F2D17D5DFEDA}" presName="hierRoot2" presStyleCnt="0">
        <dgm:presLayoutVars>
          <dgm:hierBranch val="init"/>
        </dgm:presLayoutVars>
      </dgm:prSet>
      <dgm:spPr/>
    </dgm:pt>
    <dgm:pt modelId="{85710607-77BF-4C4B-9CAC-03F986E28E8F}" type="pres">
      <dgm:prSet presAssocID="{B23013A2-9D97-473F-B074-F2D17D5DFEDA}" presName="rootComposite" presStyleCnt="0"/>
      <dgm:spPr/>
    </dgm:pt>
    <dgm:pt modelId="{4F57E4F2-7A46-426B-B3E8-77B98B6782D8}" type="pres">
      <dgm:prSet presAssocID="{B23013A2-9D97-473F-B074-F2D17D5DFEDA}" presName="rootText" presStyleLbl="node4" presStyleIdx="2" presStyleCnt="6" custLinFactX="-200000" custLinFactNeighborX="-253018" custLinFactNeighborY="-29384">
        <dgm:presLayoutVars>
          <dgm:chPref val="3"/>
        </dgm:presLayoutVars>
      </dgm:prSet>
      <dgm:spPr/>
      <dgm:t>
        <a:bodyPr/>
        <a:lstStyle/>
        <a:p>
          <a:endParaRPr lang="en-US"/>
        </a:p>
      </dgm:t>
    </dgm:pt>
    <dgm:pt modelId="{BB319D22-7DA4-4DA6-AD21-CAAC3E305A08}" type="pres">
      <dgm:prSet presAssocID="{B23013A2-9D97-473F-B074-F2D17D5DFEDA}" presName="rootConnector" presStyleLbl="node4" presStyleIdx="2" presStyleCnt="6"/>
      <dgm:spPr/>
      <dgm:t>
        <a:bodyPr/>
        <a:lstStyle/>
        <a:p>
          <a:endParaRPr lang="en-US"/>
        </a:p>
      </dgm:t>
    </dgm:pt>
    <dgm:pt modelId="{BA701132-786A-4EB2-97C0-69BDA7EAA0D7}" type="pres">
      <dgm:prSet presAssocID="{B23013A2-9D97-473F-B074-F2D17D5DFEDA}" presName="hierChild4" presStyleCnt="0"/>
      <dgm:spPr/>
    </dgm:pt>
    <dgm:pt modelId="{59950446-E2B3-4C5F-94D4-FCF3893C660A}" type="pres">
      <dgm:prSet presAssocID="{B23013A2-9D97-473F-B074-F2D17D5DFEDA}" presName="hierChild5" presStyleCnt="0"/>
      <dgm:spPr/>
    </dgm:pt>
    <dgm:pt modelId="{2A5AB28F-1863-4AAC-A16D-F627C335CB16}" type="pres">
      <dgm:prSet presAssocID="{F3EA416F-8124-4F91-88A0-89E35AB7BF95}" presName="hierChild5" presStyleCnt="0"/>
      <dgm:spPr/>
    </dgm:pt>
    <dgm:pt modelId="{1E0B21BD-B7D8-4480-BFA4-5C4A58789747}" type="pres">
      <dgm:prSet presAssocID="{BDB5EAC0-7125-4867-A99E-566DCDCCBE77}" presName="Name37" presStyleLbl="parChTrans1D3" presStyleIdx="1" presStyleCnt="2"/>
      <dgm:spPr/>
      <dgm:t>
        <a:bodyPr/>
        <a:lstStyle/>
        <a:p>
          <a:endParaRPr lang="en-US"/>
        </a:p>
      </dgm:t>
    </dgm:pt>
    <dgm:pt modelId="{FD51F93C-DE29-43B0-8F82-D0940AE75946}" type="pres">
      <dgm:prSet presAssocID="{DE08074C-338F-4975-B6DB-82C04CEDC0AD}" presName="hierRoot2" presStyleCnt="0">
        <dgm:presLayoutVars>
          <dgm:hierBranch val="init"/>
        </dgm:presLayoutVars>
      </dgm:prSet>
      <dgm:spPr/>
    </dgm:pt>
    <dgm:pt modelId="{3A28A091-62F6-45A5-99AF-F2A862B85CA5}" type="pres">
      <dgm:prSet presAssocID="{DE08074C-338F-4975-B6DB-82C04CEDC0AD}" presName="rootComposite" presStyleCnt="0"/>
      <dgm:spPr/>
    </dgm:pt>
    <dgm:pt modelId="{C4DEB78E-135C-4E99-B051-D996026386DA}" type="pres">
      <dgm:prSet presAssocID="{DE08074C-338F-4975-B6DB-82C04CEDC0AD}" presName="rootText" presStyleLbl="node3" presStyleIdx="1" presStyleCnt="2" custLinFactX="-200000" custLinFactNeighborX="-209394" custLinFactNeighborY="-3219">
        <dgm:presLayoutVars>
          <dgm:chPref val="3"/>
        </dgm:presLayoutVars>
      </dgm:prSet>
      <dgm:spPr/>
      <dgm:t>
        <a:bodyPr/>
        <a:lstStyle/>
        <a:p>
          <a:endParaRPr lang="en-US"/>
        </a:p>
      </dgm:t>
    </dgm:pt>
    <dgm:pt modelId="{F78486FA-6CEF-4D0F-A087-924AB236DB47}" type="pres">
      <dgm:prSet presAssocID="{DE08074C-338F-4975-B6DB-82C04CEDC0AD}" presName="rootConnector" presStyleLbl="node3" presStyleIdx="1" presStyleCnt="2"/>
      <dgm:spPr/>
      <dgm:t>
        <a:bodyPr/>
        <a:lstStyle/>
        <a:p>
          <a:endParaRPr lang="en-US"/>
        </a:p>
      </dgm:t>
    </dgm:pt>
    <dgm:pt modelId="{D4FA6B35-CCA5-4AA1-AFD2-7FFFE12153EF}" type="pres">
      <dgm:prSet presAssocID="{DE08074C-338F-4975-B6DB-82C04CEDC0AD}" presName="hierChild4" presStyleCnt="0"/>
      <dgm:spPr/>
    </dgm:pt>
    <dgm:pt modelId="{4A8FBBA2-DED8-4C7D-9348-0E9C4DAABD2D}" type="pres">
      <dgm:prSet presAssocID="{CE936062-8ED6-46EC-AF73-BC2DAB9B6CBC}" presName="Name37" presStyleLbl="parChTrans1D4" presStyleIdx="3" presStyleCnt="6"/>
      <dgm:spPr/>
      <dgm:t>
        <a:bodyPr/>
        <a:lstStyle/>
        <a:p>
          <a:endParaRPr lang="en-US"/>
        </a:p>
      </dgm:t>
    </dgm:pt>
    <dgm:pt modelId="{E29E1E57-8934-4A4E-8E21-02847559C4B7}" type="pres">
      <dgm:prSet presAssocID="{3B001CE2-AA34-4F5C-BEF1-2397D4F5B3D7}" presName="hierRoot2" presStyleCnt="0">
        <dgm:presLayoutVars>
          <dgm:hierBranch val="init"/>
        </dgm:presLayoutVars>
      </dgm:prSet>
      <dgm:spPr/>
    </dgm:pt>
    <dgm:pt modelId="{1156FF33-8113-46E0-8481-BFD321EC5E90}" type="pres">
      <dgm:prSet presAssocID="{3B001CE2-AA34-4F5C-BEF1-2397D4F5B3D7}" presName="rootComposite" presStyleCnt="0"/>
      <dgm:spPr/>
    </dgm:pt>
    <dgm:pt modelId="{D4133362-0DA8-4F62-8B99-FF9D9F3B15D1}" type="pres">
      <dgm:prSet presAssocID="{3B001CE2-AA34-4F5C-BEF1-2397D4F5B3D7}" presName="rootText" presStyleLbl="node4" presStyleIdx="3" presStyleCnt="6" custLinFactX="-177474" custLinFactNeighborX="-200000" custLinFactNeighborY="-3219">
        <dgm:presLayoutVars>
          <dgm:chPref val="3"/>
        </dgm:presLayoutVars>
      </dgm:prSet>
      <dgm:spPr/>
      <dgm:t>
        <a:bodyPr/>
        <a:lstStyle/>
        <a:p>
          <a:endParaRPr lang="en-US"/>
        </a:p>
      </dgm:t>
    </dgm:pt>
    <dgm:pt modelId="{036CFAB9-E467-4689-905E-6E842FCE9353}" type="pres">
      <dgm:prSet presAssocID="{3B001CE2-AA34-4F5C-BEF1-2397D4F5B3D7}" presName="rootConnector" presStyleLbl="node4" presStyleIdx="3" presStyleCnt="6"/>
      <dgm:spPr/>
      <dgm:t>
        <a:bodyPr/>
        <a:lstStyle/>
        <a:p>
          <a:endParaRPr lang="en-US"/>
        </a:p>
      </dgm:t>
    </dgm:pt>
    <dgm:pt modelId="{1A5F8BEA-193D-4871-8D33-499C222BE732}" type="pres">
      <dgm:prSet presAssocID="{3B001CE2-AA34-4F5C-BEF1-2397D4F5B3D7}" presName="hierChild4" presStyleCnt="0"/>
      <dgm:spPr/>
    </dgm:pt>
    <dgm:pt modelId="{F3660049-BF95-4B3B-8985-42EFBC72152D}" type="pres">
      <dgm:prSet presAssocID="{3B001CE2-AA34-4F5C-BEF1-2397D4F5B3D7}" presName="hierChild5" presStyleCnt="0"/>
      <dgm:spPr/>
    </dgm:pt>
    <dgm:pt modelId="{77FA3F8B-5F14-4BD9-ABF1-A07ED0EDA880}" type="pres">
      <dgm:prSet presAssocID="{0419FC00-0E31-48DB-B647-6280179FF118}" presName="Name37" presStyleLbl="parChTrans1D4" presStyleIdx="4" presStyleCnt="6"/>
      <dgm:spPr/>
      <dgm:t>
        <a:bodyPr/>
        <a:lstStyle/>
        <a:p>
          <a:endParaRPr lang="en-US"/>
        </a:p>
      </dgm:t>
    </dgm:pt>
    <dgm:pt modelId="{AE89C3F0-C71B-45D4-A543-36F040DB259D}" type="pres">
      <dgm:prSet presAssocID="{DB848C0C-9AAF-4E5F-99B1-2F47F5D9155F}" presName="hierRoot2" presStyleCnt="0">
        <dgm:presLayoutVars>
          <dgm:hierBranch val="init"/>
        </dgm:presLayoutVars>
      </dgm:prSet>
      <dgm:spPr/>
    </dgm:pt>
    <dgm:pt modelId="{9F1A1841-6380-4012-9744-EBF7683B4905}" type="pres">
      <dgm:prSet presAssocID="{DB848C0C-9AAF-4E5F-99B1-2F47F5D9155F}" presName="rootComposite" presStyleCnt="0"/>
      <dgm:spPr/>
    </dgm:pt>
    <dgm:pt modelId="{29C0F27C-8133-4F25-8427-47F889E552B5}" type="pres">
      <dgm:prSet presAssocID="{DB848C0C-9AAF-4E5F-99B1-2F47F5D9155F}" presName="rootText" presStyleLbl="node4" presStyleIdx="4" presStyleCnt="6" custLinFactX="-175341" custLinFactNeighborX="-200000" custLinFactNeighborY="-20244">
        <dgm:presLayoutVars>
          <dgm:chPref val="3"/>
        </dgm:presLayoutVars>
      </dgm:prSet>
      <dgm:spPr/>
      <dgm:t>
        <a:bodyPr/>
        <a:lstStyle/>
        <a:p>
          <a:endParaRPr lang="en-US"/>
        </a:p>
      </dgm:t>
    </dgm:pt>
    <dgm:pt modelId="{5B377870-E80B-449C-A09D-4DABD91E83F2}" type="pres">
      <dgm:prSet presAssocID="{DB848C0C-9AAF-4E5F-99B1-2F47F5D9155F}" presName="rootConnector" presStyleLbl="node4" presStyleIdx="4" presStyleCnt="6"/>
      <dgm:spPr/>
      <dgm:t>
        <a:bodyPr/>
        <a:lstStyle/>
        <a:p>
          <a:endParaRPr lang="en-US"/>
        </a:p>
      </dgm:t>
    </dgm:pt>
    <dgm:pt modelId="{DCD197BB-BBF5-4396-9E6C-8F31D81A76FD}" type="pres">
      <dgm:prSet presAssocID="{DB848C0C-9AAF-4E5F-99B1-2F47F5D9155F}" presName="hierChild4" presStyleCnt="0"/>
      <dgm:spPr/>
    </dgm:pt>
    <dgm:pt modelId="{5AC4F3A3-0C8C-4CA3-97D4-4DB4CCA89300}" type="pres">
      <dgm:prSet presAssocID="{DB848C0C-9AAF-4E5F-99B1-2F47F5D9155F}" presName="hierChild5" presStyleCnt="0"/>
      <dgm:spPr/>
    </dgm:pt>
    <dgm:pt modelId="{25F93345-F261-4E9E-8218-A5271779D2A5}" type="pres">
      <dgm:prSet presAssocID="{6A72192C-7ECB-4AD4-B54D-28D21A7342EB}" presName="Name37" presStyleLbl="parChTrans1D4" presStyleIdx="5" presStyleCnt="6"/>
      <dgm:spPr/>
      <dgm:t>
        <a:bodyPr/>
        <a:lstStyle/>
        <a:p>
          <a:endParaRPr lang="en-US"/>
        </a:p>
      </dgm:t>
    </dgm:pt>
    <dgm:pt modelId="{FF7605B5-F893-41E6-8083-006C4A6C1388}" type="pres">
      <dgm:prSet presAssocID="{860EEF2E-5E04-4F57-AF9F-37BAC25341AD}" presName="hierRoot2" presStyleCnt="0">
        <dgm:presLayoutVars>
          <dgm:hierBranch val="init"/>
        </dgm:presLayoutVars>
      </dgm:prSet>
      <dgm:spPr/>
    </dgm:pt>
    <dgm:pt modelId="{404F3763-90CD-4434-9DF4-278445740A52}" type="pres">
      <dgm:prSet presAssocID="{860EEF2E-5E04-4F57-AF9F-37BAC25341AD}" presName="rootComposite" presStyleCnt="0"/>
      <dgm:spPr/>
    </dgm:pt>
    <dgm:pt modelId="{69047EFE-45B8-497F-9A58-ACBDCA24F584}" type="pres">
      <dgm:prSet presAssocID="{860EEF2E-5E04-4F57-AF9F-37BAC25341AD}" presName="rootText" presStyleLbl="node4" presStyleIdx="5" presStyleCnt="6" custLinFactX="-175341" custLinFactNeighborX="-200000" custLinFactNeighborY="-27256">
        <dgm:presLayoutVars>
          <dgm:chPref val="3"/>
        </dgm:presLayoutVars>
      </dgm:prSet>
      <dgm:spPr/>
      <dgm:t>
        <a:bodyPr/>
        <a:lstStyle/>
        <a:p>
          <a:endParaRPr lang="en-US"/>
        </a:p>
      </dgm:t>
    </dgm:pt>
    <dgm:pt modelId="{5EF4F1EC-5DDA-422C-A900-8B65FD3AEA0B}" type="pres">
      <dgm:prSet presAssocID="{860EEF2E-5E04-4F57-AF9F-37BAC25341AD}" presName="rootConnector" presStyleLbl="node4" presStyleIdx="5" presStyleCnt="6"/>
      <dgm:spPr/>
      <dgm:t>
        <a:bodyPr/>
        <a:lstStyle/>
        <a:p>
          <a:endParaRPr lang="en-US"/>
        </a:p>
      </dgm:t>
    </dgm:pt>
    <dgm:pt modelId="{7011D4A9-3B65-450E-89B3-F08E0E819851}" type="pres">
      <dgm:prSet presAssocID="{860EEF2E-5E04-4F57-AF9F-37BAC25341AD}" presName="hierChild4" presStyleCnt="0"/>
      <dgm:spPr/>
    </dgm:pt>
    <dgm:pt modelId="{2B6F8295-EC9B-40FE-8200-7C65BB338597}" type="pres">
      <dgm:prSet presAssocID="{860EEF2E-5E04-4F57-AF9F-37BAC25341AD}" presName="hierChild5" presStyleCnt="0"/>
      <dgm:spPr/>
    </dgm:pt>
    <dgm:pt modelId="{74017D2B-CB1A-4B0C-8487-B20BBFD9385D}" type="pres">
      <dgm:prSet presAssocID="{DE08074C-338F-4975-B6DB-82C04CEDC0AD}" presName="hierChild5" presStyleCnt="0"/>
      <dgm:spPr/>
    </dgm:pt>
    <dgm:pt modelId="{74CFB7A9-F89B-44CD-A385-C475FBEFDBE0}" type="pres">
      <dgm:prSet presAssocID="{77FBE9C6-6A76-46EE-9F2B-73E3B9C4A5AF}" presName="hierChild5" presStyleCnt="0"/>
      <dgm:spPr/>
    </dgm:pt>
    <dgm:pt modelId="{BC852ADB-DC3D-4A71-9049-CA63E3316B7F}" type="pres">
      <dgm:prSet presAssocID="{E170C88D-A6D7-4045-9F03-DD0FF4DBB5C6}" presName="hierChild3" presStyleCnt="0"/>
      <dgm:spPr/>
    </dgm:pt>
  </dgm:ptLst>
  <dgm:cxnLst>
    <dgm:cxn modelId="{F5E30156-A9D3-42C6-AC87-94DDDAED2638}" type="presOf" srcId="{769F958E-D266-4EA0-A1DD-F1D943647477}" destId="{0B2330C5-5FAE-4A57-AC4C-48DCFB32BF62}" srcOrd="1" destOrd="0" presId="urn:microsoft.com/office/officeart/2005/8/layout/orgChart1"/>
    <dgm:cxn modelId="{3344EDD8-9E10-4879-9AE5-9DD55B5CD046}" srcId="{DE08074C-338F-4975-B6DB-82C04CEDC0AD}" destId="{DB848C0C-9AAF-4E5F-99B1-2F47F5D9155F}" srcOrd="1" destOrd="0" parTransId="{0419FC00-0E31-48DB-B647-6280179FF118}" sibTransId="{2EE68F54-E679-4A78-97DC-A65C1CDA2CD6}"/>
    <dgm:cxn modelId="{096ECFAF-C95F-4A49-8FE9-9825AF818C52}" type="presOf" srcId="{F944FD39-E3DF-4987-86CF-8A7D9C8B337C}" destId="{EECFC544-DE83-410E-8573-0044706A5121}" srcOrd="0" destOrd="0" presId="urn:microsoft.com/office/officeart/2005/8/layout/orgChart1"/>
    <dgm:cxn modelId="{102BC528-4744-4477-8E01-55B6A87DA58C}" srcId="{E170C88D-A6D7-4045-9F03-DD0FF4DBB5C6}" destId="{263113DF-1693-4720-B7EE-8D81ACC989B1}" srcOrd="0" destOrd="0" parTransId="{33FCE146-3EE0-4F38-AA0A-5166A1FED88C}" sibTransId="{A8D52DC7-67CA-4793-AC43-DEF1A10C8C19}"/>
    <dgm:cxn modelId="{FCC5265E-8128-4556-9B6E-F06265084F9D}" srcId="{DE08074C-338F-4975-B6DB-82C04CEDC0AD}" destId="{3B001CE2-AA34-4F5C-BEF1-2397D4F5B3D7}" srcOrd="0" destOrd="0" parTransId="{CE936062-8ED6-46EC-AF73-BC2DAB9B6CBC}" sibTransId="{E90A20D0-D823-4BAB-B4EC-325AD346E9A7}"/>
    <dgm:cxn modelId="{ADFB6F9C-E9D5-4060-ADA8-0247C344DF9C}" type="presOf" srcId="{860EEF2E-5E04-4F57-AF9F-37BAC25341AD}" destId="{5EF4F1EC-5DDA-422C-A900-8B65FD3AEA0B}" srcOrd="1" destOrd="0" presId="urn:microsoft.com/office/officeart/2005/8/layout/orgChart1"/>
    <dgm:cxn modelId="{B5433C7A-F7C4-420E-897B-66C893A28C46}" type="presOf" srcId="{160AD2BB-3E84-4FE7-AD6D-134F0E4603B5}" destId="{B730E5C8-64CF-4748-8580-528EE2C879CB}" srcOrd="0" destOrd="0" presId="urn:microsoft.com/office/officeart/2005/8/layout/orgChart1"/>
    <dgm:cxn modelId="{8A1F4BFB-8E1F-4131-A459-812E3B663405}" type="presOf" srcId="{0419FC00-0E31-48DB-B647-6280179FF118}" destId="{77FA3F8B-5F14-4BD9-ABF1-A07ED0EDA880}" srcOrd="0" destOrd="0" presId="urn:microsoft.com/office/officeart/2005/8/layout/orgChart1"/>
    <dgm:cxn modelId="{E8419DDD-8658-41C5-B210-BB26F7D29B52}" srcId="{77FBE9C6-6A76-46EE-9F2B-73E3B9C4A5AF}" destId="{DE08074C-338F-4975-B6DB-82C04CEDC0AD}" srcOrd="1" destOrd="0" parTransId="{BDB5EAC0-7125-4867-A99E-566DCDCCBE77}" sibTransId="{62C29771-A40F-403D-BFF6-5AF6515A7DDE}"/>
    <dgm:cxn modelId="{BA7C6A14-7841-43A5-9619-60F3E8059D7B}" type="presOf" srcId="{38C3D55F-3BCE-4633-B69B-94683B1A39AF}" destId="{B4EC54B4-B322-41FF-9155-50855DEC6C56}" srcOrd="0" destOrd="0" presId="urn:microsoft.com/office/officeart/2005/8/layout/orgChart1"/>
    <dgm:cxn modelId="{FC9740B4-CE31-4B02-8CD6-7426F90133DE}" type="presOf" srcId="{CE936062-8ED6-46EC-AF73-BC2DAB9B6CBC}" destId="{4A8FBBA2-DED8-4C7D-9348-0E9C4DAABD2D}" srcOrd="0" destOrd="0" presId="urn:microsoft.com/office/officeart/2005/8/layout/orgChart1"/>
    <dgm:cxn modelId="{01FC4E21-8B1C-402C-9445-5190ED641695}" type="presOf" srcId="{DB848C0C-9AAF-4E5F-99B1-2F47F5D9155F}" destId="{5B377870-E80B-449C-A09D-4DABD91E83F2}" srcOrd="1" destOrd="0" presId="urn:microsoft.com/office/officeart/2005/8/layout/orgChart1"/>
    <dgm:cxn modelId="{12E36E63-2126-4D33-8E1E-8842FDAFADFF}" type="presOf" srcId="{F944FD39-E3DF-4987-86CF-8A7D9C8B337C}" destId="{5949EA38-CE2C-4636-8535-5E587BDCC64F}" srcOrd="1" destOrd="0" presId="urn:microsoft.com/office/officeart/2005/8/layout/orgChart1"/>
    <dgm:cxn modelId="{24C42D24-86C9-483E-8514-4CD27B31962E}" type="presOf" srcId="{F3EA416F-8124-4F91-88A0-89E35AB7BF95}" destId="{EB46A6BE-0FAB-4EB3-AC71-48787D3856A3}" srcOrd="0" destOrd="0" presId="urn:microsoft.com/office/officeart/2005/8/layout/orgChart1"/>
    <dgm:cxn modelId="{1228AF8F-8A65-4B52-BD7D-C91475CDA7E4}" type="presOf" srcId="{DE08074C-338F-4975-B6DB-82C04CEDC0AD}" destId="{C4DEB78E-135C-4E99-B051-D996026386DA}" srcOrd="0" destOrd="0" presId="urn:microsoft.com/office/officeart/2005/8/layout/orgChart1"/>
    <dgm:cxn modelId="{437DB4B7-E24E-450B-BC83-462D08C024C4}" type="presOf" srcId="{5465F144-6F67-46C4-940A-16876FBBCCF8}" destId="{F47FB3A1-D4E3-4FF1-8349-7B7F37095F41}" srcOrd="0" destOrd="0" presId="urn:microsoft.com/office/officeart/2005/8/layout/orgChart1"/>
    <dgm:cxn modelId="{E5B2816B-21FD-4A97-BA91-493FC8779093}" type="presOf" srcId="{77FBE9C6-6A76-46EE-9F2B-73E3B9C4A5AF}" destId="{43720E9A-BC8C-4C87-9FF0-0847A87DC3F7}" srcOrd="1" destOrd="0" presId="urn:microsoft.com/office/officeart/2005/8/layout/orgChart1"/>
    <dgm:cxn modelId="{5AC77769-03E4-42FB-A5CD-75D12CC604A8}" type="presOf" srcId="{6A72192C-7ECB-4AD4-B54D-28D21A7342EB}" destId="{25F93345-F261-4E9E-8218-A5271779D2A5}" srcOrd="0" destOrd="0" presId="urn:microsoft.com/office/officeart/2005/8/layout/orgChart1"/>
    <dgm:cxn modelId="{DC98F32F-BEC2-4224-BC70-C8123DEA33CF}" type="presOf" srcId="{1B0B6FCD-8AB8-4EC6-9527-6966F87BFFEC}" destId="{1693926F-57D5-4FC6-AFFA-1A467D55D06C}" srcOrd="0" destOrd="0" presId="urn:microsoft.com/office/officeart/2005/8/layout/orgChart1"/>
    <dgm:cxn modelId="{221F9C17-431B-40A3-88BA-DD50E31E51AB}" type="presOf" srcId="{DB848C0C-9AAF-4E5F-99B1-2F47F5D9155F}" destId="{29C0F27C-8133-4F25-8427-47F889E552B5}" srcOrd="0" destOrd="0" presId="urn:microsoft.com/office/officeart/2005/8/layout/orgChart1"/>
    <dgm:cxn modelId="{1FA024A2-D0B4-4786-9761-2AA8E2AF517B}" srcId="{DE08074C-338F-4975-B6DB-82C04CEDC0AD}" destId="{860EEF2E-5E04-4F57-AF9F-37BAC25341AD}" srcOrd="2" destOrd="0" parTransId="{6A72192C-7ECB-4AD4-B54D-28D21A7342EB}" sibTransId="{7BA9142A-F1F9-4704-A25E-E3101F04D526}"/>
    <dgm:cxn modelId="{0BE30977-4FA2-4661-A1DE-18C6BED08D10}" srcId="{F3EA416F-8124-4F91-88A0-89E35AB7BF95}" destId="{6A39D97F-4851-42D6-84ED-0732AB572E68}" srcOrd="1" destOrd="0" parTransId="{C6CAECDA-8776-4B31-9D07-9339376283D4}" sibTransId="{4BF104E2-2740-4E0F-8325-DD7FEE099737}"/>
    <dgm:cxn modelId="{E1081313-F26D-4147-9A6B-3BD200FBD5C7}" type="presOf" srcId="{6A39D97F-4851-42D6-84ED-0732AB572E68}" destId="{5449EAE1-8460-4387-9DFC-DCD448F1F43B}" srcOrd="0" destOrd="0" presId="urn:microsoft.com/office/officeart/2005/8/layout/orgChart1"/>
    <dgm:cxn modelId="{FBE20C06-00CE-427D-B012-D9C25D9AD890}" type="presOf" srcId="{E170C88D-A6D7-4045-9F03-DD0FF4DBB5C6}" destId="{D876E544-67B1-494F-B6DE-E123852DCBCB}" srcOrd="1" destOrd="0" presId="urn:microsoft.com/office/officeart/2005/8/layout/orgChart1"/>
    <dgm:cxn modelId="{C435212B-9915-4BEF-A678-2A11B4D795E0}" type="presOf" srcId="{DE6BFD5E-96C1-4179-BEB3-F8AF2946EF43}" destId="{B8C7862F-2BB3-44BB-84FE-99C2074C65A5}" srcOrd="0" destOrd="0" presId="urn:microsoft.com/office/officeart/2005/8/layout/orgChart1"/>
    <dgm:cxn modelId="{4CA308AA-EABF-4ECB-85A9-1E47668F9922}" type="presOf" srcId="{3B001CE2-AA34-4F5C-BEF1-2397D4F5B3D7}" destId="{D4133362-0DA8-4F62-8B99-FF9D9F3B15D1}" srcOrd="0" destOrd="0" presId="urn:microsoft.com/office/officeart/2005/8/layout/orgChart1"/>
    <dgm:cxn modelId="{2B4EC0B8-8622-4A6F-99A0-376CFD93CB9F}" type="presOf" srcId="{C6CAECDA-8776-4B31-9D07-9339376283D4}" destId="{3CD2FE54-A5F4-43D7-B3A9-4D50E2667127}" srcOrd="0" destOrd="0" presId="urn:microsoft.com/office/officeart/2005/8/layout/orgChart1"/>
    <dgm:cxn modelId="{AF4C17B7-4042-448E-ABC1-C6A0CCB38BD0}" type="presOf" srcId="{E4EAB5D3-63E0-4556-BFDC-179CF97C43D5}" destId="{B37BAC73-FC54-4AFD-9906-2AC8490CB3C4}" srcOrd="1" destOrd="0" presId="urn:microsoft.com/office/officeart/2005/8/layout/orgChart1"/>
    <dgm:cxn modelId="{B144D79E-52A4-47DE-A7FF-AE4FDF212DC8}" type="presOf" srcId="{E170C88D-A6D7-4045-9F03-DD0FF4DBB5C6}" destId="{06622018-A673-4A36-9407-0E85BA9E0FB0}" srcOrd="0" destOrd="0" presId="urn:microsoft.com/office/officeart/2005/8/layout/orgChart1"/>
    <dgm:cxn modelId="{4DB08D18-9C71-44E7-91CC-FF992CF50A57}" type="presOf" srcId="{BDB5EAC0-7125-4867-A99E-566DCDCCBE77}" destId="{1E0B21BD-B7D8-4480-BFA4-5C4A58789747}" srcOrd="0" destOrd="0" presId="urn:microsoft.com/office/officeart/2005/8/layout/orgChart1"/>
    <dgm:cxn modelId="{49B2823C-2024-4E90-9277-3BADD3B0DB30}" srcId="{F3EA416F-8124-4F91-88A0-89E35AB7BF95}" destId="{769F958E-D266-4EA0-A1DD-F1D943647477}" srcOrd="0" destOrd="0" parTransId="{5465F144-6F67-46C4-940A-16876FBBCCF8}" sibTransId="{C97F4EAF-25A6-48C6-99CD-C57267AC3C15}"/>
    <dgm:cxn modelId="{B57EE764-44CB-4CC5-BE2F-9E6B959786CB}" type="presOf" srcId="{22AA6603-1AE6-4823-85E3-DC1B90E25D38}" destId="{ECF5D2E9-F5B2-44F6-8906-FF49EDAFEA2B}" srcOrd="0" destOrd="0" presId="urn:microsoft.com/office/officeart/2005/8/layout/orgChart1"/>
    <dgm:cxn modelId="{C61DF557-16FB-4C79-8F6B-74D0629DB4CC}" type="presOf" srcId="{B23013A2-9D97-473F-B074-F2D17D5DFEDA}" destId="{BB319D22-7DA4-4DA6-AD21-CAAC3E305A08}" srcOrd="1" destOrd="0" presId="urn:microsoft.com/office/officeart/2005/8/layout/orgChart1"/>
    <dgm:cxn modelId="{139D5B8B-04D4-4CB4-9734-E1D23B3270D6}" srcId="{E170C88D-A6D7-4045-9F03-DD0FF4DBB5C6}" destId="{F944FD39-E3DF-4987-86CF-8A7D9C8B337C}" srcOrd="2" destOrd="0" parTransId="{250275B4-933D-468C-8A1C-5269D07098F7}" sibTransId="{DDDF1E78-71C8-4254-88AA-A3730CA26C42}"/>
    <dgm:cxn modelId="{E3035582-AB3F-43CB-A988-8F4FAC610691}" type="presOf" srcId="{F3EA416F-8124-4F91-88A0-89E35AB7BF95}" destId="{BF14165D-2B4C-4156-B6AD-DE8DE17B64A8}" srcOrd="1" destOrd="0" presId="urn:microsoft.com/office/officeart/2005/8/layout/orgChart1"/>
    <dgm:cxn modelId="{C3D3EA08-7937-4490-BA41-23B34C2E6860}" srcId="{E170C88D-A6D7-4045-9F03-DD0FF4DBB5C6}" destId="{77FBE9C6-6A76-46EE-9F2B-73E3B9C4A5AF}" srcOrd="3" destOrd="0" parTransId="{DE6BFD5E-96C1-4179-BEB3-F8AF2946EF43}" sibTransId="{BC993897-F69A-42AF-ADF9-8867C80C5634}"/>
    <dgm:cxn modelId="{C773B301-6F1C-4414-9F91-A45F7F0B2158}" type="presOf" srcId="{769F958E-D266-4EA0-A1DD-F1D943647477}" destId="{AA608DE8-A624-49CD-9480-718A7A7BD6FB}" srcOrd="0" destOrd="0" presId="urn:microsoft.com/office/officeart/2005/8/layout/orgChart1"/>
    <dgm:cxn modelId="{427A4D7B-8900-42C8-A259-EEA3D5B21B33}" type="presOf" srcId="{33FCE146-3EE0-4F38-AA0A-5166A1FED88C}" destId="{0F6D7969-CA7C-4952-8F84-2F70329DF580}" srcOrd="0" destOrd="0" presId="urn:microsoft.com/office/officeart/2005/8/layout/orgChart1"/>
    <dgm:cxn modelId="{306CB27D-E096-4670-8661-2A36B57A8D1D}" type="presOf" srcId="{6A39D97F-4851-42D6-84ED-0732AB572E68}" destId="{40F52461-8EA7-4F53-A3BA-2DAC549D0149}" srcOrd="1" destOrd="0" presId="urn:microsoft.com/office/officeart/2005/8/layout/orgChart1"/>
    <dgm:cxn modelId="{3A09D03A-37A8-4501-84FD-8650ECFF54DE}" srcId="{F3EA416F-8124-4F91-88A0-89E35AB7BF95}" destId="{B23013A2-9D97-473F-B074-F2D17D5DFEDA}" srcOrd="2" destOrd="0" parTransId="{38C3D55F-3BCE-4633-B69B-94683B1A39AF}" sibTransId="{6096DC94-2D8D-4C76-B3BC-90E364BE73F4}"/>
    <dgm:cxn modelId="{E4E55BD5-42BD-40D3-B8E7-C9F564C2B5C0}" type="presOf" srcId="{263113DF-1693-4720-B7EE-8D81ACC989B1}" destId="{07CFD6F8-D748-414A-891E-5A97A4D65271}" srcOrd="1" destOrd="0" presId="urn:microsoft.com/office/officeart/2005/8/layout/orgChart1"/>
    <dgm:cxn modelId="{D87C3E64-A426-4FA3-BF70-40A111DA556B}" srcId="{77FBE9C6-6A76-46EE-9F2B-73E3B9C4A5AF}" destId="{F3EA416F-8124-4F91-88A0-89E35AB7BF95}" srcOrd="0" destOrd="0" parTransId="{22AA6603-1AE6-4823-85E3-DC1B90E25D38}" sibTransId="{4A37BAB4-1492-456A-854A-057AD9C9553B}"/>
    <dgm:cxn modelId="{90BDB77B-3CC8-4FE1-A47C-446E1E68C97B}" type="presOf" srcId="{860EEF2E-5E04-4F57-AF9F-37BAC25341AD}" destId="{69047EFE-45B8-497F-9A58-ACBDCA24F584}" srcOrd="0" destOrd="0" presId="urn:microsoft.com/office/officeart/2005/8/layout/orgChart1"/>
    <dgm:cxn modelId="{18C7B596-B9B8-4DFE-B86B-45D5CCEFD9CF}" type="presOf" srcId="{250275B4-933D-468C-8A1C-5269D07098F7}" destId="{F56F29A4-3F2E-46DE-9E16-B2C7897C1056}" srcOrd="0" destOrd="0" presId="urn:microsoft.com/office/officeart/2005/8/layout/orgChart1"/>
    <dgm:cxn modelId="{31C3C5AE-8BF9-4B59-B3F5-9B9A994EAEDB}" srcId="{1B0B6FCD-8AB8-4EC6-9527-6966F87BFFEC}" destId="{E170C88D-A6D7-4045-9F03-DD0FF4DBB5C6}" srcOrd="0" destOrd="0" parTransId="{1ACE87C4-C30C-4DF4-936A-89E098AF53D6}" sibTransId="{B6BB39B5-A2DC-4505-922E-13CE08C2D2E1}"/>
    <dgm:cxn modelId="{98DC78AC-7981-458B-9B11-29A78D38E955}" type="presOf" srcId="{B23013A2-9D97-473F-B074-F2D17D5DFEDA}" destId="{4F57E4F2-7A46-426B-B3E8-77B98B6782D8}" srcOrd="0" destOrd="0" presId="urn:microsoft.com/office/officeart/2005/8/layout/orgChart1"/>
    <dgm:cxn modelId="{12D6BAFE-93A5-46C0-9056-5BE9D56AFD64}" type="presOf" srcId="{3B001CE2-AA34-4F5C-BEF1-2397D4F5B3D7}" destId="{036CFAB9-E467-4689-905E-6E842FCE9353}" srcOrd="1" destOrd="0" presId="urn:microsoft.com/office/officeart/2005/8/layout/orgChart1"/>
    <dgm:cxn modelId="{6A532C76-D145-4F66-9DEC-CC25321DD66D}" type="presOf" srcId="{263113DF-1693-4720-B7EE-8D81ACC989B1}" destId="{1EAD89A7-F73D-41C7-BAB7-9B82819C6995}" srcOrd="0" destOrd="0" presId="urn:microsoft.com/office/officeart/2005/8/layout/orgChart1"/>
    <dgm:cxn modelId="{E4FE2D1B-F703-4EC7-B229-BB542744EEC4}" type="presOf" srcId="{DE08074C-338F-4975-B6DB-82C04CEDC0AD}" destId="{F78486FA-6CEF-4D0F-A087-924AB236DB47}" srcOrd="1" destOrd="0" presId="urn:microsoft.com/office/officeart/2005/8/layout/orgChart1"/>
    <dgm:cxn modelId="{75FFC745-3B33-4EC2-ABB5-0D7BBD7D291C}" type="presOf" srcId="{E4EAB5D3-63E0-4556-BFDC-179CF97C43D5}" destId="{49DB98F0-FBB5-4C32-BD71-7C350519B113}" srcOrd="0" destOrd="0" presId="urn:microsoft.com/office/officeart/2005/8/layout/orgChart1"/>
    <dgm:cxn modelId="{960C1429-6E2B-42FF-843A-A266C35411DD}" srcId="{E170C88D-A6D7-4045-9F03-DD0FF4DBB5C6}" destId="{E4EAB5D3-63E0-4556-BFDC-179CF97C43D5}" srcOrd="1" destOrd="0" parTransId="{160AD2BB-3E84-4FE7-AD6D-134F0E4603B5}" sibTransId="{D270DE10-56FB-4091-9D5D-081185578AD0}"/>
    <dgm:cxn modelId="{10B7BF49-5DF7-45D0-BAE6-6D16ED2ED15B}" type="presOf" srcId="{77FBE9C6-6A76-46EE-9F2B-73E3B9C4A5AF}" destId="{2AD42B46-9E29-4CDB-9865-6A671DEF6462}" srcOrd="0" destOrd="0" presId="urn:microsoft.com/office/officeart/2005/8/layout/orgChart1"/>
    <dgm:cxn modelId="{F6917B09-4D6E-4D06-9390-7FDE368ADE5C}" type="presParOf" srcId="{1693926F-57D5-4FC6-AFFA-1A467D55D06C}" destId="{9AB5E508-C478-4E7B-B6A3-30550350139B}" srcOrd="0" destOrd="0" presId="urn:microsoft.com/office/officeart/2005/8/layout/orgChart1"/>
    <dgm:cxn modelId="{C1675342-1F1B-4579-9D30-8A8F33BF6290}" type="presParOf" srcId="{9AB5E508-C478-4E7B-B6A3-30550350139B}" destId="{14FA9152-8285-4BF2-BC14-052D9D814EBF}" srcOrd="0" destOrd="0" presId="urn:microsoft.com/office/officeart/2005/8/layout/orgChart1"/>
    <dgm:cxn modelId="{F93F7038-D7E2-4A41-8E87-6400990FDCEE}" type="presParOf" srcId="{14FA9152-8285-4BF2-BC14-052D9D814EBF}" destId="{06622018-A673-4A36-9407-0E85BA9E0FB0}" srcOrd="0" destOrd="0" presId="urn:microsoft.com/office/officeart/2005/8/layout/orgChart1"/>
    <dgm:cxn modelId="{461C2E29-D4F2-42B8-B73D-104C46F7375E}" type="presParOf" srcId="{14FA9152-8285-4BF2-BC14-052D9D814EBF}" destId="{D876E544-67B1-494F-B6DE-E123852DCBCB}" srcOrd="1" destOrd="0" presId="urn:microsoft.com/office/officeart/2005/8/layout/orgChart1"/>
    <dgm:cxn modelId="{670E89E8-1C14-44E7-917A-BDA26699647C}" type="presParOf" srcId="{9AB5E508-C478-4E7B-B6A3-30550350139B}" destId="{9A56D501-2553-431C-9433-94B198E3475E}" srcOrd="1" destOrd="0" presId="urn:microsoft.com/office/officeart/2005/8/layout/orgChart1"/>
    <dgm:cxn modelId="{B9AC7476-6D9D-49C0-8596-4B6D31D540EA}" type="presParOf" srcId="{9A56D501-2553-431C-9433-94B198E3475E}" destId="{0F6D7969-CA7C-4952-8F84-2F70329DF580}" srcOrd="0" destOrd="0" presId="urn:microsoft.com/office/officeart/2005/8/layout/orgChart1"/>
    <dgm:cxn modelId="{63D4767E-C74B-4D85-81B4-32910660DC5D}" type="presParOf" srcId="{9A56D501-2553-431C-9433-94B198E3475E}" destId="{51CC2784-F1D5-4669-BB3B-11A59866E5B0}" srcOrd="1" destOrd="0" presId="urn:microsoft.com/office/officeart/2005/8/layout/orgChart1"/>
    <dgm:cxn modelId="{23B39249-BB6A-4C1B-BC03-AD0FFE328817}" type="presParOf" srcId="{51CC2784-F1D5-4669-BB3B-11A59866E5B0}" destId="{A8D82E8E-2F95-458D-ACC6-AF2B12DE52FF}" srcOrd="0" destOrd="0" presId="urn:microsoft.com/office/officeart/2005/8/layout/orgChart1"/>
    <dgm:cxn modelId="{7F877C7F-FCB2-4C77-BBAD-36FD6D1EBB68}" type="presParOf" srcId="{A8D82E8E-2F95-458D-ACC6-AF2B12DE52FF}" destId="{1EAD89A7-F73D-41C7-BAB7-9B82819C6995}" srcOrd="0" destOrd="0" presId="urn:microsoft.com/office/officeart/2005/8/layout/orgChart1"/>
    <dgm:cxn modelId="{DC0E2775-EC0D-4A5A-82BC-3048D6DAC568}" type="presParOf" srcId="{A8D82E8E-2F95-458D-ACC6-AF2B12DE52FF}" destId="{07CFD6F8-D748-414A-891E-5A97A4D65271}" srcOrd="1" destOrd="0" presId="urn:microsoft.com/office/officeart/2005/8/layout/orgChart1"/>
    <dgm:cxn modelId="{449E1311-8F5A-4C69-A852-EE2D821A00F5}" type="presParOf" srcId="{51CC2784-F1D5-4669-BB3B-11A59866E5B0}" destId="{274A63EB-09E2-411C-B62F-ADC1628C8676}" srcOrd="1" destOrd="0" presId="urn:microsoft.com/office/officeart/2005/8/layout/orgChart1"/>
    <dgm:cxn modelId="{BDEC7E97-8CCB-4E99-8563-BCEF08B2B2E5}" type="presParOf" srcId="{51CC2784-F1D5-4669-BB3B-11A59866E5B0}" destId="{1B40BBCD-2020-4A4B-9433-3746907D0D3E}" srcOrd="2" destOrd="0" presId="urn:microsoft.com/office/officeart/2005/8/layout/orgChart1"/>
    <dgm:cxn modelId="{0E45673A-DA38-4249-A95F-70B882860296}" type="presParOf" srcId="{9A56D501-2553-431C-9433-94B198E3475E}" destId="{B730E5C8-64CF-4748-8580-528EE2C879CB}" srcOrd="2" destOrd="0" presId="urn:microsoft.com/office/officeart/2005/8/layout/orgChart1"/>
    <dgm:cxn modelId="{6944ED61-CE84-4A40-8637-07A8299E026A}" type="presParOf" srcId="{9A56D501-2553-431C-9433-94B198E3475E}" destId="{A08759B7-FD01-4EC5-AA2D-F17F61B741B6}" srcOrd="3" destOrd="0" presId="urn:microsoft.com/office/officeart/2005/8/layout/orgChart1"/>
    <dgm:cxn modelId="{590C2636-3223-48F8-A33C-27D12406C94C}" type="presParOf" srcId="{A08759B7-FD01-4EC5-AA2D-F17F61B741B6}" destId="{B134CEEE-8AB1-4366-82AF-390C5949939B}" srcOrd="0" destOrd="0" presId="urn:microsoft.com/office/officeart/2005/8/layout/orgChart1"/>
    <dgm:cxn modelId="{2D05854E-9561-4A2F-9715-5934DF1B2C58}" type="presParOf" srcId="{B134CEEE-8AB1-4366-82AF-390C5949939B}" destId="{49DB98F0-FBB5-4C32-BD71-7C350519B113}" srcOrd="0" destOrd="0" presId="urn:microsoft.com/office/officeart/2005/8/layout/orgChart1"/>
    <dgm:cxn modelId="{0E631F6B-0C1A-4AEA-AB61-C3E8738DC75D}" type="presParOf" srcId="{B134CEEE-8AB1-4366-82AF-390C5949939B}" destId="{B37BAC73-FC54-4AFD-9906-2AC8490CB3C4}" srcOrd="1" destOrd="0" presId="urn:microsoft.com/office/officeart/2005/8/layout/orgChart1"/>
    <dgm:cxn modelId="{4861E69D-7A84-4F05-8BC0-F8BE38EC2ABB}" type="presParOf" srcId="{A08759B7-FD01-4EC5-AA2D-F17F61B741B6}" destId="{F715EA67-C001-4D7F-97EC-49B52E6AE9D3}" srcOrd="1" destOrd="0" presId="urn:microsoft.com/office/officeart/2005/8/layout/orgChart1"/>
    <dgm:cxn modelId="{D15B3483-0721-4921-B9A2-5ADE37696802}" type="presParOf" srcId="{A08759B7-FD01-4EC5-AA2D-F17F61B741B6}" destId="{9E599B61-6543-4712-B344-9BCDF2A0FFBC}" srcOrd="2" destOrd="0" presId="urn:microsoft.com/office/officeart/2005/8/layout/orgChart1"/>
    <dgm:cxn modelId="{0929056A-D9C8-4A7C-9085-CF183A885031}" type="presParOf" srcId="{9A56D501-2553-431C-9433-94B198E3475E}" destId="{F56F29A4-3F2E-46DE-9E16-B2C7897C1056}" srcOrd="4" destOrd="0" presId="urn:microsoft.com/office/officeart/2005/8/layout/orgChart1"/>
    <dgm:cxn modelId="{0C7762EF-6E57-4DFA-9AD9-BF94C8D6510B}" type="presParOf" srcId="{9A56D501-2553-431C-9433-94B198E3475E}" destId="{945BA0B2-E480-4C8E-8002-2170406A3613}" srcOrd="5" destOrd="0" presId="urn:microsoft.com/office/officeart/2005/8/layout/orgChart1"/>
    <dgm:cxn modelId="{BEF249E2-596C-4881-9102-6844BB40E6EA}" type="presParOf" srcId="{945BA0B2-E480-4C8E-8002-2170406A3613}" destId="{0CBB812F-CDDC-4C5B-B15E-41DD71CFB7EF}" srcOrd="0" destOrd="0" presId="urn:microsoft.com/office/officeart/2005/8/layout/orgChart1"/>
    <dgm:cxn modelId="{CD85D038-8F12-41C0-BE0C-3E39BBA9EB47}" type="presParOf" srcId="{0CBB812F-CDDC-4C5B-B15E-41DD71CFB7EF}" destId="{EECFC544-DE83-410E-8573-0044706A5121}" srcOrd="0" destOrd="0" presId="urn:microsoft.com/office/officeart/2005/8/layout/orgChart1"/>
    <dgm:cxn modelId="{DA409513-CDF8-4053-AC3A-F157D25B7C13}" type="presParOf" srcId="{0CBB812F-CDDC-4C5B-B15E-41DD71CFB7EF}" destId="{5949EA38-CE2C-4636-8535-5E587BDCC64F}" srcOrd="1" destOrd="0" presId="urn:microsoft.com/office/officeart/2005/8/layout/orgChart1"/>
    <dgm:cxn modelId="{6E281E7A-CA50-44B7-8523-F89807E6DBED}" type="presParOf" srcId="{945BA0B2-E480-4C8E-8002-2170406A3613}" destId="{A511CCCB-A0E7-419A-A8F7-A7556D1AAFEF}" srcOrd="1" destOrd="0" presId="urn:microsoft.com/office/officeart/2005/8/layout/orgChart1"/>
    <dgm:cxn modelId="{EE693026-5B1A-4199-8807-A93299250CD5}" type="presParOf" srcId="{945BA0B2-E480-4C8E-8002-2170406A3613}" destId="{3EABC081-E7D7-4AAE-BB05-6AD355B6C187}" srcOrd="2" destOrd="0" presId="urn:microsoft.com/office/officeart/2005/8/layout/orgChart1"/>
    <dgm:cxn modelId="{AFA780B9-C2FE-49CF-9EA5-1F86173AFAD3}" type="presParOf" srcId="{9A56D501-2553-431C-9433-94B198E3475E}" destId="{B8C7862F-2BB3-44BB-84FE-99C2074C65A5}" srcOrd="6" destOrd="0" presId="urn:microsoft.com/office/officeart/2005/8/layout/orgChart1"/>
    <dgm:cxn modelId="{5575B1FB-0992-4D72-8BFF-02F9169090D8}" type="presParOf" srcId="{9A56D501-2553-431C-9433-94B198E3475E}" destId="{33114D79-7C2B-4738-8599-32739391E7F6}" srcOrd="7" destOrd="0" presId="urn:microsoft.com/office/officeart/2005/8/layout/orgChart1"/>
    <dgm:cxn modelId="{2C18B821-F66E-41FB-A212-963117797F57}" type="presParOf" srcId="{33114D79-7C2B-4738-8599-32739391E7F6}" destId="{255FB5BD-EBC8-40DD-9D9A-6BE0D95DEA5A}" srcOrd="0" destOrd="0" presId="urn:microsoft.com/office/officeart/2005/8/layout/orgChart1"/>
    <dgm:cxn modelId="{81052333-8B36-47BD-90EF-E71FF8E5755F}" type="presParOf" srcId="{255FB5BD-EBC8-40DD-9D9A-6BE0D95DEA5A}" destId="{2AD42B46-9E29-4CDB-9865-6A671DEF6462}" srcOrd="0" destOrd="0" presId="urn:microsoft.com/office/officeart/2005/8/layout/orgChart1"/>
    <dgm:cxn modelId="{903A3C70-1697-458C-B9FD-FC3037254735}" type="presParOf" srcId="{255FB5BD-EBC8-40DD-9D9A-6BE0D95DEA5A}" destId="{43720E9A-BC8C-4C87-9FF0-0847A87DC3F7}" srcOrd="1" destOrd="0" presId="urn:microsoft.com/office/officeart/2005/8/layout/orgChart1"/>
    <dgm:cxn modelId="{5D6E034A-9B44-4CEB-B97F-280106CA4798}" type="presParOf" srcId="{33114D79-7C2B-4738-8599-32739391E7F6}" destId="{E5BCEFBB-E68F-4031-AFB1-30DE508120FE}" srcOrd="1" destOrd="0" presId="urn:microsoft.com/office/officeart/2005/8/layout/orgChart1"/>
    <dgm:cxn modelId="{3CC8EAA2-1B7D-4762-B6C6-20B3D9F167D1}" type="presParOf" srcId="{E5BCEFBB-E68F-4031-AFB1-30DE508120FE}" destId="{ECF5D2E9-F5B2-44F6-8906-FF49EDAFEA2B}" srcOrd="0" destOrd="0" presId="urn:microsoft.com/office/officeart/2005/8/layout/orgChart1"/>
    <dgm:cxn modelId="{545F4233-CC70-4E1B-AEAC-8B99A20EA384}" type="presParOf" srcId="{E5BCEFBB-E68F-4031-AFB1-30DE508120FE}" destId="{7FCDC8A3-E72A-4134-A2DC-D37820847F45}" srcOrd="1" destOrd="0" presId="urn:microsoft.com/office/officeart/2005/8/layout/orgChart1"/>
    <dgm:cxn modelId="{426AD743-49C4-41AD-8E22-1919CA5D52F5}" type="presParOf" srcId="{7FCDC8A3-E72A-4134-A2DC-D37820847F45}" destId="{316CD428-407A-4562-9174-E866E11049F5}" srcOrd="0" destOrd="0" presId="urn:microsoft.com/office/officeart/2005/8/layout/orgChart1"/>
    <dgm:cxn modelId="{C0AB74BF-3958-4DBB-9C61-09FD1719370B}" type="presParOf" srcId="{316CD428-407A-4562-9174-E866E11049F5}" destId="{EB46A6BE-0FAB-4EB3-AC71-48787D3856A3}" srcOrd="0" destOrd="0" presId="urn:microsoft.com/office/officeart/2005/8/layout/orgChart1"/>
    <dgm:cxn modelId="{24168BCD-C008-4C4B-B25B-DF1D952242A1}" type="presParOf" srcId="{316CD428-407A-4562-9174-E866E11049F5}" destId="{BF14165D-2B4C-4156-B6AD-DE8DE17B64A8}" srcOrd="1" destOrd="0" presId="urn:microsoft.com/office/officeart/2005/8/layout/orgChart1"/>
    <dgm:cxn modelId="{34E8062E-AA39-4440-85BF-F6B263444576}" type="presParOf" srcId="{7FCDC8A3-E72A-4134-A2DC-D37820847F45}" destId="{96F73FCD-A6C4-4D84-A9DD-064EBD23BD85}" srcOrd="1" destOrd="0" presId="urn:microsoft.com/office/officeart/2005/8/layout/orgChart1"/>
    <dgm:cxn modelId="{CFB2944B-E81E-4A3D-8169-57B96C343253}" type="presParOf" srcId="{96F73FCD-A6C4-4D84-A9DD-064EBD23BD85}" destId="{F47FB3A1-D4E3-4FF1-8349-7B7F37095F41}" srcOrd="0" destOrd="0" presId="urn:microsoft.com/office/officeart/2005/8/layout/orgChart1"/>
    <dgm:cxn modelId="{E16A906C-FC35-432E-97C9-3D4F671210C5}" type="presParOf" srcId="{96F73FCD-A6C4-4D84-A9DD-064EBD23BD85}" destId="{8023ABC5-7FC3-4067-BB38-5B26A05BD1C6}" srcOrd="1" destOrd="0" presId="urn:microsoft.com/office/officeart/2005/8/layout/orgChart1"/>
    <dgm:cxn modelId="{2B5C1143-B870-4DE6-8867-5E3CE2FDEBE6}" type="presParOf" srcId="{8023ABC5-7FC3-4067-BB38-5B26A05BD1C6}" destId="{AC3DC8EA-79B0-4274-A513-B05E530D922B}" srcOrd="0" destOrd="0" presId="urn:microsoft.com/office/officeart/2005/8/layout/orgChart1"/>
    <dgm:cxn modelId="{2C2341FB-06D7-4C1C-A267-ADF2811196B4}" type="presParOf" srcId="{AC3DC8EA-79B0-4274-A513-B05E530D922B}" destId="{AA608DE8-A624-49CD-9480-718A7A7BD6FB}" srcOrd="0" destOrd="0" presId="urn:microsoft.com/office/officeart/2005/8/layout/orgChart1"/>
    <dgm:cxn modelId="{F412886B-4A69-4B60-B22D-A14A911BB841}" type="presParOf" srcId="{AC3DC8EA-79B0-4274-A513-B05E530D922B}" destId="{0B2330C5-5FAE-4A57-AC4C-48DCFB32BF62}" srcOrd="1" destOrd="0" presId="urn:microsoft.com/office/officeart/2005/8/layout/orgChart1"/>
    <dgm:cxn modelId="{E3CD6D14-8B21-4D36-B7F2-379C3294301C}" type="presParOf" srcId="{8023ABC5-7FC3-4067-BB38-5B26A05BD1C6}" destId="{80E28547-745E-4E98-8A12-78C194B90827}" srcOrd="1" destOrd="0" presId="urn:microsoft.com/office/officeart/2005/8/layout/orgChart1"/>
    <dgm:cxn modelId="{70DEC783-9890-4FF2-9C7E-295508FF983A}" type="presParOf" srcId="{8023ABC5-7FC3-4067-BB38-5B26A05BD1C6}" destId="{0AF789A9-8F09-4DD5-B223-DE004C7498B0}" srcOrd="2" destOrd="0" presId="urn:microsoft.com/office/officeart/2005/8/layout/orgChart1"/>
    <dgm:cxn modelId="{08A85B4A-6C20-47C1-8011-5850D39A13D5}" type="presParOf" srcId="{96F73FCD-A6C4-4D84-A9DD-064EBD23BD85}" destId="{3CD2FE54-A5F4-43D7-B3A9-4D50E2667127}" srcOrd="2" destOrd="0" presId="urn:microsoft.com/office/officeart/2005/8/layout/orgChart1"/>
    <dgm:cxn modelId="{C7E40DCF-BFF1-4B86-BAB9-2FC9DC3A25D5}" type="presParOf" srcId="{96F73FCD-A6C4-4D84-A9DD-064EBD23BD85}" destId="{45D2C7EA-1707-4BBB-8E2F-7BDD585A57AE}" srcOrd="3" destOrd="0" presId="urn:microsoft.com/office/officeart/2005/8/layout/orgChart1"/>
    <dgm:cxn modelId="{5E4429C3-67C0-4199-A2EA-BC044C8AD79A}" type="presParOf" srcId="{45D2C7EA-1707-4BBB-8E2F-7BDD585A57AE}" destId="{3EDA281D-9168-46EB-9121-95C23D3D5FDE}" srcOrd="0" destOrd="0" presId="urn:microsoft.com/office/officeart/2005/8/layout/orgChart1"/>
    <dgm:cxn modelId="{BFDF45C2-EC5C-460A-81E7-FAE8D52B8085}" type="presParOf" srcId="{3EDA281D-9168-46EB-9121-95C23D3D5FDE}" destId="{5449EAE1-8460-4387-9DFC-DCD448F1F43B}" srcOrd="0" destOrd="0" presId="urn:microsoft.com/office/officeart/2005/8/layout/orgChart1"/>
    <dgm:cxn modelId="{20522CD6-36A3-489E-AF98-E93009474217}" type="presParOf" srcId="{3EDA281D-9168-46EB-9121-95C23D3D5FDE}" destId="{40F52461-8EA7-4F53-A3BA-2DAC549D0149}" srcOrd="1" destOrd="0" presId="urn:microsoft.com/office/officeart/2005/8/layout/orgChart1"/>
    <dgm:cxn modelId="{B931B300-2446-492D-BD86-246E006ECDD0}" type="presParOf" srcId="{45D2C7EA-1707-4BBB-8E2F-7BDD585A57AE}" destId="{0D8CDB4C-FE01-4F1B-88FD-2EA4412A49AF}" srcOrd="1" destOrd="0" presId="urn:microsoft.com/office/officeart/2005/8/layout/orgChart1"/>
    <dgm:cxn modelId="{F7C27BA8-DBA6-4730-AD82-54A67D64702E}" type="presParOf" srcId="{45D2C7EA-1707-4BBB-8E2F-7BDD585A57AE}" destId="{03B0392B-5E49-435F-9C68-01603A20FAD0}" srcOrd="2" destOrd="0" presId="urn:microsoft.com/office/officeart/2005/8/layout/orgChart1"/>
    <dgm:cxn modelId="{D60694DD-0884-4CCC-969C-23C861A7F4A9}" type="presParOf" srcId="{96F73FCD-A6C4-4D84-A9DD-064EBD23BD85}" destId="{B4EC54B4-B322-41FF-9155-50855DEC6C56}" srcOrd="4" destOrd="0" presId="urn:microsoft.com/office/officeart/2005/8/layout/orgChart1"/>
    <dgm:cxn modelId="{EC004A78-305B-4103-BBA4-C9EF4C5C7672}" type="presParOf" srcId="{96F73FCD-A6C4-4D84-A9DD-064EBD23BD85}" destId="{96E4D65F-BE35-4C4C-BD23-B5DB5E85323B}" srcOrd="5" destOrd="0" presId="urn:microsoft.com/office/officeart/2005/8/layout/orgChart1"/>
    <dgm:cxn modelId="{5EB9E729-2FE7-4E72-9FD8-7F754CA9B9A6}" type="presParOf" srcId="{96E4D65F-BE35-4C4C-BD23-B5DB5E85323B}" destId="{85710607-77BF-4C4B-9CAC-03F986E28E8F}" srcOrd="0" destOrd="0" presId="urn:microsoft.com/office/officeart/2005/8/layout/orgChart1"/>
    <dgm:cxn modelId="{918AAA40-D143-48E2-B64E-0D36058DE8BE}" type="presParOf" srcId="{85710607-77BF-4C4B-9CAC-03F986E28E8F}" destId="{4F57E4F2-7A46-426B-B3E8-77B98B6782D8}" srcOrd="0" destOrd="0" presId="urn:microsoft.com/office/officeart/2005/8/layout/orgChart1"/>
    <dgm:cxn modelId="{9825B287-EA44-450F-B411-9405724A25E6}" type="presParOf" srcId="{85710607-77BF-4C4B-9CAC-03F986E28E8F}" destId="{BB319D22-7DA4-4DA6-AD21-CAAC3E305A08}" srcOrd="1" destOrd="0" presId="urn:microsoft.com/office/officeart/2005/8/layout/orgChart1"/>
    <dgm:cxn modelId="{C0740E5C-E1A0-4CB6-BFBF-FCC439AB8D00}" type="presParOf" srcId="{96E4D65F-BE35-4C4C-BD23-B5DB5E85323B}" destId="{BA701132-786A-4EB2-97C0-69BDA7EAA0D7}" srcOrd="1" destOrd="0" presId="urn:microsoft.com/office/officeart/2005/8/layout/orgChart1"/>
    <dgm:cxn modelId="{56E04B43-1278-4011-B5EC-9AC3762EF5BC}" type="presParOf" srcId="{96E4D65F-BE35-4C4C-BD23-B5DB5E85323B}" destId="{59950446-E2B3-4C5F-94D4-FCF3893C660A}" srcOrd="2" destOrd="0" presId="urn:microsoft.com/office/officeart/2005/8/layout/orgChart1"/>
    <dgm:cxn modelId="{3F79236F-D104-40EB-B237-6D9D89BC945D}" type="presParOf" srcId="{7FCDC8A3-E72A-4134-A2DC-D37820847F45}" destId="{2A5AB28F-1863-4AAC-A16D-F627C335CB16}" srcOrd="2" destOrd="0" presId="urn:microsoft.com/office/officeart/2005/8/layout/orgChart1"/>
    <dgm:cxn modelId="{3FF5CB66-2E9D-4A51-8629-E8043F24D94F}" type="presParOf" srcId="{E5BCEFBB-E68F-4031-AFB1-30DE508120FE}" destId="{1E0B21BD-B7D8-4480-BFA4-5C4A58789747}" srcOrd="2" destOrd="0" presId="urn:microsoft.com/office/officeart/2005/8/layout/orgChart1"/>
    <dgm:cxn modelId="{2DD2847A-CC9C-4C1B-9D7E-F4B5362C1BDB}" type="presParOf" srcId="{E5BCEFBB-E68F-4031-AFB1-30DE508120FE}" destId="{FD51F93C-DE29-43B0-8F82-D0940AE75946}" srcOrd="3" destOrd="0" presId="urn:microsoft.com/office/officeart/2005/8/layout/orgChart1"/>
    <dgm:cxn modelId="{5D9CE074-7194-46C9-89F9-7C5492035B7D}" type="presParOf" srcId="{FD51F93C-DE29-43B0-8F82-D0940AE75946}" destId="{3A28A091-62F6-45A5-99AF-F2A862B85CA5}" srcOrd="0" destOrd="0" presId="urn:microsoft.com/office/officeart/2005/8/layout/orgChart1"/>
    <dgm:cxn modelId="{02CB81BF-AB61-4DB8-A7B5-211E3746ED49}" type="presParOf" srcId="{3A28A091-62F6-45A5-99AF-F2A862B85CA5}" destId="{C4DEB78E-135C-4E99-B051-D996026386DA}" srcOrd="0" destOrd="0" presId="urn:microsoft.com/office/officeart/2005/8/layout/orgChart1"/>
    <dgm:cxn modelId="{0287BB76-1D78-4311-81FC-D43B24C1BDCB}" type="presParOf" srcId="{3A28A091-62F6-45A5-99AF-F2A862B85CA5}" destId="{F78486FA-6CEF-4D0F-A087-924AB236DB47}" srcOrd="1" destOrd="0" presId="urn:microsoft.com/office/officeart/2005/8/layout/orgChart1"/>
    <dgm:cxn modelId="{3560E760-2ECA-42BD-8503-D16C3BE46C9A}" type="presParOf" srcId="{FD51F93C-DE29-43B0-8F82-D0940AE75946}" destId="{D4FA6B35-CCA5-4AA1-AFD2-7FFFE12153EF}" srcOrd="1" destOrd="0" presId="urn:microsoft.com/office/officeart/2005/8/layout/orgChart1"/>
    <dgm:cxn modelId="{B8382DD4-81A7-4A16-898F-4F97E2045097}" type="presParOf" srcId="{D4FA6B35-CCA5-4AA1-AFD2-7FFFE12153EF}" destId="{4A8FBBA2-DED8-4C7D-9348-0E9C4DAABD2D}" srcOrd="0" destOrd="0" presId="urn:microsoft.com/office/officeart/2005/8/layout/orgChart1"/>
    <dgm:cxn modelId="{EE4ADE94-FC2D-44D0-8833-7B3CBC01526A}" type="presParOf" srcId="{D4FA6B35-CCA5-4AA1-AFD2-7FFFE12153EF}" destId="{E29E1E57-8934-4A4E-8E21-02847559C4B7}" srcOrd="1" destOrd="0" presId="urn:microsoft.com/office/officeart/2005/8/layout/orgChart1"/>
    <dgm:cxn modelId="{731269EA-AD73-4CF1-8E52-C016A9CB2699}" type="presParOf" srcId="{E29E1E57-8934-4A4E-8E21-02847559C4B7}" destId="{1156FF33-8113-46E0-8481-BFD321EC5E90}" srcOrd="0" destOrd="0" presId="urn:microsoft.com/office/officeart/2005/8/layout/orgChart1"/>
    <dgm:cxn modelId="{F2E0D129-471C-4AB8-A22B-0B9B271ED2E0}" type="presParOf" srcId="{1156FF33-8113-46E0-8481-BFD321EC5E90}" destId="{D4133362-0DA8-4F62-8B99-FF9D9F3B15D1}" srcOrd="0" destOrd="0" presId="urn:microsoft.com/office/officeart/2005/8/layout/orgChart1"/>
    <dgm:cxn modelId="{F2076003-DBDE-4721-A0D9-0DF2BCC8F646}" type="presParOf" srcId="{1156FF33-8113-46E0-8481-BFD321EC5E90}" destId="{036CFAB9-E467-4689-905E-6E842FCE9353}" srcOrd="1" destOrd="0" presId="urn:microsoft.com/office/officeart/2005/8/layout/orgChart1"/>
    <dgm:cxn modelId="{6B2720ED-26E6-4CEE-86D6-6150BA90F6DB}" type="presParOf" srcId="{E29E1E57-8934-4A4E-8E21-02847559C4B7}" destId="{1A5F8BEA-193D-4871-8D33-499C222BE732}" srcOrd="1" destOrd="0" presId="urn:microsoft.com/office/officeart/2005/8/layout/orgChart1"/>
    <dgm:cxn modelId="{5A9C20A3-4E42-4A7D-BCEC-219BE847A8BF}" type="presParOf" srcId="{E29E1E57-8934-4A4E-8E21-02847559C4B7}" destId="{F3660049-BF95-4B3B-8985-42EFBC72152D}" srcOrd="2" destOrd="0" presId="urn:microsoft.com/office/officeart/2005/8/layout/orgChart1"/>
    <dgm:cxn modelId="{F0183C1E-AA04-400D-B45D-7B7B764DEBBE}" type="presParOf" srcId="{D4FA6B35-CCA5-4AA1-AFD2-7FFFE12153EF}" destId="{77FA3F8B-5F14-4BD9-ABF1-A07ED0EDA880}" srcOrd="2" destOrd="0" presId="urn:microsoft.com/office/officeart/2005/8/layout/orgChart1"/>
    <dgm:cxn modelId="{F18322E5-7DBF-4579-BCFF-393684D43A7F}" type="presParOf" srcId="{D4FA6B35-CCA5-4AA1-AFD2-7FFFE12153EF}" destId="{AE89C3F0-C71B-45D4-A543-36F040DB259D}" srcOrd="3" destOrd="0" presId="urn:microsoft.com/office/officeart/2005/8/layout/orgChart1"/>
    <dgm:cxn modelId="{E5B53B7D-2B1B-40C4-BEFF-13D792D4CD6B}" type="presParOf" srcId="{AE89C3F0-C71B-45D4-A543-36F040DB259D}" destId="{9F1A1841-6380-4012-9744-EBF7683B4905}" srcOrd="0" destOrd="0" presId="urn:microsoft.com/office/officeart/2005/8/layout/orgChart1"/>
    <dgm:cxn modelId="{BBE38D69-03B6-4A6A-AB78-E6851A30D03D}" type="presParOf" srcId="{9F1A1841-6380-4012-9744-EBF7683B4905}" destId="{29C0F27C-8133-4F25-8427-47F889E552B5}" srcOrd="0" destOrd="0" presId="urn:microsoft.com/office/officeart/2005/8/layout/orgChart1"/>
    <dgm:cxn modelId="{465919F8-2300-4FDF-978E-F7BDFED5C5F2}" type="presParOf" srcId="{9F1A1841-6380-4012-9744-EBF7683B4905}" destId="{5B377870-E80B-449C-A09D-4DABD91E83F2}" srcOrd="1" destOrd="0" presId="urn:microsoft.com/office/officeart/2005/8/layout/orgChart1"/>
    <dgm:cxn modelId="{ABB23EDE-FCBF-4C9D-93F1-28B71736FB98}" type="presParOf" srcId="{AE89C3F0-C71B-45D4-A543-36F040DB259D}" destId="{DCD197BB-BBF5-4396-9E6C-8F31D81A76FD}" srcOrd="1" destOrd="0" presId="urn:microsoft.com/office/officeart/2005/8/layout/orgChart1"/>
    <dgm:cxn modelId="{9E273C63-90B1-4C12-8086-E483E361EDE5}" type="presParOf" srcId="{AE89C3F0-C71B-45D4-A543-36F040DB259D}" destId="{5AC4F3A3-0C8C-4CA3-97D4-4DB4CCA89300}" srcOrd="2" destOrd="0" presId="urn:microsoft.com/office/officeart/2005/8/layout/orgChart1"/>
    <dgm:cxn modelId="{F2DE04E5-1B65-4504-B035-BBC76FA469BB}" type="presParOf" srcId="{D4FA6B35-CCA5-4AA1-AFD2-7FFFE12153EF}" destId="{25F93345-F261-4E9E-8218-A5271779D2A5}" srcOrd="4" destOrd="0" presId="urn:microsoft.com/office/officeart/2005/8/layout/orgChart1"/>
    <dgm:cxn modelId="{778EDF0C-3070-4E1E-9500-9A49EFB5DE29}" type="presParOf" srcId="{D4FA6B35-CCA5-4AA1-AFD2-7FFFE12153EF}" destId="{FF7605B5-F893-41E6-8083-006C4A6C1388}" srcOrd="5" destOrd="0" presId="urn:microsoft.com/office/officeart/2005/8/layout/orgChart1"/>
    <dgm:cxn modelId="{826E2578-697A-4A46-8EA2-A407423CC550}" type="presParOf" srcId="{FF7605B5-F893-41E6-8083-006C4A6C1388}" destId="{404F3763-90CD-4434-9DF4-278445740A52}" srcOrd="0" destOrd="0" presId="urn:microsoft.com/office/officeart/2005/8/layout/orgChart1"/>
    <dgm:cxn modelId="{831D5146-0EE5-4EBE-81B6-458F4D6DF493}" type="presParOf" srcId="{404F3763-90CD-4434-9DF4-278445740A52}" destId="{69047EFE-45B8-497F-9A58-ACBDCA24F584}" srcOrd="0" destOrd="0" presId="urn:microsoft.com/office/officeart/2005/8/layout/orgChart1"/>
    <dgm:cxn modelId="{C3BFB803-1A09-4915-9728-42184602E3F4}" type="presParOf" srcId="{404F3763-90CD-4434-9DF4-278445740A52}" destId="{5EF4F1EC-5DDA-422C-A900-8B65FD3AEA0B}" srcOrd="1" destOrd="0" presId="urn:microsoft.com/office/officeart/2005/8/layout/orgChart1"/>
    <dgm:cxn modelId="{C879B934-1793-4025-8185-3FF9D27B29ED}" type="presParOf" srcId="{FF7605B5-F893-41E6-8083-006C4A6C1388}" destId="{7011D4A9-3B65-450E-89B3-F08E0E819851}" srcOrd="1" destOrd="0" presId="urn:microsoft.com/office/officeart/2005/8/layout/orgChart1"/>
    <dgm:cxn modelId="{8FE2BD6D-18FF-4392-AB6E-B60B1BA6EF3C}" type="presParOf" srcId="{FF7605B5-F893-41E6-8083-006C4A6C1388}" destId="{2B6F8295-EC9B-40FE-8200-7C65BB338597}" srcOrd="2" destOrd="0" presId="urn:microsoft.com/office/officeart/2005/8/layout/orgChart1"/>
    <dgm:cxn modelId="{A3BD0A44-73CC-48B6-8F48-FBBDEEF634AA}" type="presParOf" srcId="{FD51F93C-DE29-43B0-8F82-D0940AE75946}" destId="{74017D2B-CB1A-4B0C-8487-B20BBFD9385D}" srcOrd="2" destOrd="0" presId="urn:microsoft.com/office/officeart/2005/8/layout/orgChart1"/>
    <dgm:cxn modelId="{5E024F64-5630-4D7C-AD25-B2375A5B36F3}" type="presParOf" srcId="{33114D79-7C2B-4738-8599-32739391E7F6}" destId="{74CFB7A9-F89B-44CD-A385-C475FBEFDBE0}" srcOrd="2" destOrd="0" presId="urn:microsoft.com/office/officeart/2005/8/layout/orgChart1"/>
    <dgm:cxn modelId="{DDF6ACD7-D2DB-41A4-AA94-8FC43CF3701D}" type="presParOf" srcId="{9AB5E508-C478-4E7B-B6A3-30550350139B}" destId="{BC852ADB-DC3D-4A71-9049-CA63E3316B7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0B6FCD-8AB8-4EC6-9527-6966F87BFFE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63113DF-1693-4720-B7EE-8D81ACC989B1}">
      <dgm:prSet phldrT="[Text]"/>
      <dgm:spPr>
        <a:solidFill>
          <a:srgbClr val="FFC000"/>
        </a:solidFill>
      </dgm:spPr>
      <dgm:t>
        <a:bodyPr/>
        <a:lstStyle/>
        <a:p>
          <a:endParaRPr lang="en-US" b="1" dirty="0">
            <a:solidFill>
              <a:schemeClr val="bg1"/>
            </a:solidFill>
          </a:endParaRPr>
        </a:p>
      </dgm:t>
    </dgm:pt>
    <dgm:pt modelId="{33FCE146-3EE0-4F38-AA0A-5166A1FED88C}" type="parTrans" cxnId="{102BC528-4744-4477-8E01-55B6A87DA58C}">
      <dgm:prSet/>
      <dgm:spPr>
        <a:ln w="38100">
          <a:solidFill>
            <a:srgbClr val="FF0000"/>
          </a:solidFill>
        </a:ln>
      </dgm:spPr>
      <dgm:t>
        <a:bodyPr/>
        <a:lstStyle/>
        <a:p>
          <a:endParaRPr lang="en-US"/>
        </a:p>
      </dgm:t>
    </dgm:pt>
    <dgm:pt modelId="{A8D52DC7-67CA-4793-AC43-DEF1A10C8C19}" type="sibTrans" cxnId="{102BC528-4744-4477-8E01-55B6A87DA58C}">
      <dgm:prSet/>
      <dgm:spPr/>
      <dgm:t>
        <a:bodyPr/>
        <a:lstStyle/>
        <a:p>
          <a:endParaRPr lang="en-US"/>
        </a:p>
      </dgm:t>
    </dgm:pt>
    <dgm:pt modelId="{E4EAB5D3-63E0-4556-BFDC-179CF97C43D5}">
      <dgm:prSet phldrT="[Text]"/>
      <dgm:spPr>
        <a:solidFill>
          <a:srgbClr val="00B050"/>
        </a:solidFill>
      </dgm:spPr>
      <dgm:t>
        <a:bodyPr/>
        <a:lstStyle/>
        <a:p>
          <a:endParaRPr lang="en-US" b="1" dirty="0">
            <a:solidFill>
              <a:schemeClr val="bg1"/>
            </a:solidFill>
          </a:endParaRPr>
        </a:p>
      </dgm:t>
    </dgm:pt>
    <dgm:pt modelId="{160AD2BB-3E84-4FE7-AD6D-134F0E4603B5}" type="parTrans" cxnId="{960C1429-6E2B-42FF-843A-A266C35411DD}">
      <dgm:prSet/>
      <dgm:spPr>
        <a:ln w="38100">
          <a:solidFill>
            <a:srgbClr val="FF0000"/>
          </a:solidFill>
        </a:ln>
      </dgm:spPr>
      <dgm:t>
        <a:bodyPr/>
        <a:lstStyle/>
        <a:p>
          <a:endParaRPr lang="en-US"/>
        </a:p>
      </dgm:t>
    </dgm:pt>
    <dgm:pt modelId="{D270DE10-56FB-4091-9D5D-081185578AD0}" type="sibTrans" cxnId="{960C1429-6E2B-42FF-843A-A266C35411DD}">
      <dgm:prSet/>
      <dgm:spPr/>
      <dgm:t>
        <a:bodyPr/>
        <a:lstStyle/>
        <a:p>
          <a:endParaRPr lang="en-US"/>
        </a:p>
      </dgm:t>
    </dgm:pt>
    <dgm:pt modelId="{F944FD39-E3DF-4987-86CF-8A7D9C8B337C}">
      <dgm:prSet phldrT="[Text]"/>
      <dgm:spPr>
        <a:solidFill>
          <a:srgbClr val="0070C0"/>
        </a:solidFill>
      </dgm:spPr>
      <dgm:t>
        <a:bodyPr/>
        <a:lstStyle/>
        <a:p>
          <a:endParaRPr lang="en-US" b="1" dirty="0">
            <a:solidFill>
              <a:schemeClr val="bg1"/>
            </a:solidFill>
          </a:endParaRPr>
        </a:p>
      </dgm:t>
    </dgm:pt>
    <dgm:pt modelId="{250275B4-933D-468C-8A1C-5269D07098F7}" type="parTrans" cxnId="{139D5B8B-04D4-4CB4-9734-E1D23B3270D6}">
      <dgm:prSet/>
      <dgm:spPr>
        <a:ln w="38100">
          <a:solidFill>
            <a:srgbClr val="FF0000"/>
          </a:solidFill>
        </a:ln>
      </dgm:spPr>
      <dgm:t>
        <a:bodyPr/>
        <a:lstStyle/>
        <a:p>
          <a:endParaRPr lang="en-US"/>
        </a:p>
      </dgm:t>
    </dgm:pt>
    <dgm:pt modelId="{DDDF1E78-71C8-4254-88AA-A3730CA26C42}" type="sibTrans" cxnId="{139D5B8B-04D4-4CB4-9734-E1D23B3270D6}">
      <dgm:prSet/>
      <dgm:spPr/>
      <dgm:t>
        <a:bodyPr/>
        <a:lstStyle/>
        <a:p>
          <a:endParaRPr lang="en-US"/>
        </a:p>
      </dgm:t>
    </dgm:pt>
    <dgm:pt modelId="{77FBE9C6-6A76-46EE-9F2B-73E3B9C4A5AF}">
      <dgm:prSet phldrT="[Text]"/>
      <dgm:spPr/>
      <dgm:t>
        <a:bodyPr/>
        <a:lstStyle/>
        <a:p>
          <a:endParaRPr lang="en-US" b="1" dirty="0">
            <a:solidFill>
              <a:schemeClr val="bg1"/>
            </a:solidFill>
          </a:endParaRPr>
        </a:p>
      </dgm:t>
    </dgm:pt>
    <dgm:pt modelId="{DE6BFD5E-96C1-4179-BEB3-F8AF2946EF43}" type="parTrans" cxnId="{C3D3EA08-7937-4490-BA41-23B34C2E6860}">
      <dgm:prSet/>
      <dgm:spPr>
        <a:ln w="38100">
          <a:solidFill>
            <a:srgbClr val="FF0000"/>
          </a:solidFill>
        </a:ln>
      </dgm:spPr>
      <dgm:t>
        <a:bodyPr/>
        <a:lstStyle/>
        <a:p>
          <a:endParaRPr lang="en-US"/>
        </a:p>
      </dgm:t>
    </dgm:pt>
    <dgm:pt modelId="{BC993897-F69A-42AF-ADF9-8867C80C5634}" type="sibTrans" cxnId="{C3D3EA08-7937-4490-BA41-23B34C2E6860}">
      <dgm:prSet/>
      <dgm:spPr/>
      <dgm:t>
        <a:bodyPr/>
        <a:lstStyle/>
        <a:p>
          <a:endParaRPr lang="en-US"/>
        </a:p>
      </dgm:t>
    </dgm:pt>
    <dgm:pt modelId="{E170C88D-A6D7-4045-9F03-DD0FF4DBB5C6}">
      <dgm:prSet phldrT="[Text]"/>
      <dgm:spPr>
        <a:solidFill>
          <a:schemeClr val="tx1">
            <a:lumMod val="95000"/>
          </a:schemeClr>
        </a:solidFill>
      </dgm:spPr>
      <dgm:t>
        <a:bodyPr/>
        <a:lstStyle/>
        <a:p>
          <a:endParaRPr lang="en-US" b="1" dirty="0">
            <a:solidFill>
              <a:schemeClr val="bg1"/>
            </a:solidFill>
          </a:endParaRPr>
        </a:p>
      </dgm:t>
    </dgm:pt>
    <dgm:pt modelId="{B6BB39B5-A2DC-4505-922E-13CE08C2D2E1}" type="sibTrans" cxnId="{31C3C5AE-8BF9-4B59-B3F5-9B9A994EAEDB}">
      <dgm:prSet/>
      <dgm:spPr/>
      <dgm:t>
        <a:bodyPr/>
        <a:lstStyle/>
        <a:p>
          <a:endParaRPr lang="en-US"/>
        </a:p>
      </dgm:t>
    </dgm:pt>
    <dgm:pt modelId="{1ACE87C4-C30C-4DF4-936A-89E098AF53D6}" type="parTrans" cxnId="{31C3C5AE-8BF9-4B59-B3F5-9B9A994EAEDB}">
      <dgm:prSet/>
      <dgm:spPr/>
      <dgm:t>
        <a:bodyPr/>
        <a:lstStyle/>
        <a:p>
          <a:endParaRPr lang="en-US"/>
        </a:p>
      </dgm:t>
    </dgm:pt>
    <dgm:pt modelId="{1693926F-57D5-4FC6-AFFA-1A467D55D06C}" type="pres">
      <dgm:prSet presAssocID="{1B0B6FCD-8AB8-4EC6-9527-6966F87BFFEC}" presName="hierChild1" presStyleCnt="0">
        <dgm:presLayoutVars>
          <dgm:orgChart val="1"/>
          <dgm:chPref val="1"/>
          <dgm:dir/>
          <dgm:animOne val="branch"/>
          <dgm:animLvl val="lvl"/>
          <dgm:resizeHandles/>
        </dgm:presLayoutVars>
      </dgm:prSet>
      <dgm:spPr/>
      <dgm:t>
        <a:bodyPr/>
        <a:lstStyle/>
        <a:p>
          <a:endParaRPr lang="en-US"/>
        </a:p>
      </dgm:t>
    </dgm:pt>
    <dgm:pt modelId="{9AB5E508-C478-4E7B-B6A3-30550350139B}" type="pres">
      <dgm:prSet presAssocID="{E170C88D-A6D7-4045-9F03-DD0FF4DBB5C6}" presName="hierRoot1" presStyleCnt="0">
        <dgm:presLayoutVars>
          <dgm:hierBranch val="init"/>
        </dgm:presLayoutVars>
      </dgm:prSet>
      <dgm:spPr/>
    </dgm:pt>
    <dgm:pt modelId="{14FA9152-8285-4BF2-BC14-052D9D814EBF}" type="pres">
      <dgm:prSet presAssocID="{E170C88D-A6D7-4045-9F03-DD0FF4DBB5C6}" presName="rootComposite1" presStyleCnt="0"/>
      <dgm:spPr/>
    </dgm:pt>
    <dgm:pt modelId="{06622018-A673-4A36-9407-0E85BA9E0FB0}" type="pres">
      <dgm:prSet presAssocID="{E170C88D-A6D7-4045-9F03-DD0FF4DBB5C6}" presName="rootText1" presStyleLbl="node0" presStyleIdx="0" presStyleCnt="1">
        <dgm:presLayoutVars>
          <dgm:chPref val="3"/>
        </dgm:presLayoutVars>
      </dgm:prSet>
      <dgm:spPr/>
      <dgm:t>
        <a:bodyPr/>
        <a:lstStyle/>
        <a:p>
          <a:endParaRPr lang="en-US"/>
        </a:p>
      </dgm:t>
    </dgm:pt>
    <dgm:pt modelId="{D876E544-67B1-494F-B6DE-E123852DCBCB}" type="pres">
      <dgm:prSet presAssocID="{E170C88D-A6D7-4045-9F03-DD0FF4DBB5C6}" presName="rootConnector1" presStyleLbl="node1" presStyleIdx="0" presStyleCnt="0"/>
      <dgm:spPr/>
      <dgm:t>
        <a:bodyPr/>
        <a:lstStyle/>
        <a:p>
          <a:endParaRPr lang="en-US"/>
        </a:p>
      </dgm:t>
    </dgm:pt>
    <dgm:pt modelId="{9A56D501-2553-431C-9433-94B198E3475E}" type="pres">
      <dgm:prSet presAssocID="{E170C88D-A6D7-4045-9F03-DD0FF4DBB5C6}" presName="hierChild2" presStyleCnt="0"/>
      <dgm:spPr/>
    </dgm:pt>
    <dgm:pt modelId="{0F6D7969-CA7C-4952-8F84-2F70329DF580}" type="pres">
      <dgm:prSet presAssocID="{33FCE146-3EE0-4F38-AA0A-5166A1FED88C}" presName="Name37" presStyleLbl="parChTrans1D2" presStyleIdx="0" presStyleCnt="4"/>
      <dgm:spPr/>
      <dgm:t>
        <a:bodyPr/>
        <a:lstStyle/>
        <a:p>
          <a:endParaRPr lang="en-US"/>
        </a:p>
      </dgm:t>
    </dgm:pt>
    <dgm:pt modelId="{51CC2784-F1D5-4669-BB3B-11A59866E5B0}" type="pres">
      <dgm:prSet presAssocID="{263113DF-1693-4720-B7EE-8D81ACC989B1}" presName="hierRoot2" presStyleCnt="0">
        <dgm:presLayoutVars>
          <dgm:hierBranch val="init"/>
        </dgm:presLayoutVars>
      </dgm:prSet>
      <dgm:spPr/>
    </dgm:pt>
    <dgm:pt modelId="{A8D82E8E-2F95-458D-ACC6-AF2B12DE52FF}" type="pres">
      <dgm:prSet presAssocID="{263113DF-1693-4720-B7EE-8D81ACC989B1}" presName="rootComposite" presStyleCnt="0"/>
      <dgm:spPr/>
    </dgm:pt>
    <dgm:pt modelId="{1EAD89A7-F73D-41C7-BAB7-9B82819C6995}" type="pres">
      <dgm:prSet presAssocID="{263113DF-1693-4720-B7EE-8D81ACC989B1}" presName="rootText" presStyleLbl="node2" presStyleIdx="0" presStyleCnt="4" custLinFactX="21208" custLinFactNeighborX="100000" custLinFactNeighborY="934">
        <dgm:presLayoutVars>
          <dgm:chPref val="3"/>
        </dgm:presLayoutVars>
      </dgm:prSet>
      <dgm:spPr/>
      <dgm:t>
        <a:bodyPr/>
        <a:lstStyle/>
        <a:p>
          <a:endParaRPr lang="en-US"/>
        </a:p>
      </dgm:t>
    </dgm:pt>
    <dgm:pt modelId="{07CFD6F8-D748-414A-891E-5A97A4D65271}" type="pres">
      <dgm:prSet presAssocID="{263113DF-1693-4720-B7EE-8D81ACC989B1}" presName="rootConnector" presStyleLbl="node2" presStyleIdx="0" presStyleCnt="4"/>
      <dgm:spPr/>
      <dgm:t>
        <a:bodyPr/>
        <a:lstStyle/>
        <a:p>
          <a:endParaRPr lang="en-US"/>
        </a:p>
      </dgm:t>
    </dgm:pt>
    <dgm:pt modelId="{274A63EB-09E2-411C-B62F-ADC1628C8676}" type="pres">
      <dgm:prSet presAssocID="{263113DF-1693-4720-B7EE-8D81ACC989B1}" presName="hierChild4" presStyleCnt="0"/>
      <dgm:spPr/>
    </dgm:pt>
    <dgm:pt modelId="{1B40BBCD-2020-4A4B-9433-3746907D0D3E}" type="pres">
      <dgm:prSet presAssocID="{263113DF-1693-4720-B7EE-8D81ACC989B1}" presName="hierChild5" presStyleCnt="0"/>
      <dgm:spPr/>
    </dgm:pt>
    <dgm:pt modelId="{B730E5C8-64CF-4748-8580-528EE2C879CB}" type="pres">
      <dgm:prSet presAssocID="{160AD2BB-3E84-4FE7-AD6D-134F0E4603B5}" presName="Name37" presStyleLbl="parChTrans1D2" presStyleIdx="1" presStyleCnt="4"/>
      <dgm:spPr/>
      <dgm:t>
        <a:bodyPr/>
        <a:lstStyle/>
        <a:p>
          <a:endParaRPr lang="en-US"/>
        </a:p>
      </dgm:t>
    </dgm:pt>
    <dgm:pt modelId="{A08759B7-FD01-4EC5-AA2D-F17F61B741B6}" type="pres">
      <dgm:prSet presAssocID="{E4EAB5D3-63E0-4556-BFDC-179CF97C43D5}" presName="hierRoot2" presStyleCnt="0">
        <dgm:presLayoutVars>
          <dgm:hierBranch val="init"/>
        </dgm:presLayoutVars>
      </dgm:prSet>
      <dgm:spPr/>
    </dgm:pt>
    <dgm:pt modelId="{B134CEEE-8AB1-4366-82AF-390C5949939B}" type="pres">
      <dgm:prSet presAssocID="{E4EAB5D3-63E0-4556-BFDC-179CF97C43D5}" presName="rootComposite" presStyleCnt="0"/>
      <dgm:spPr/>
    </dgm:pt>
    <dgm:pt modelId="{49DB98F0-FBB5-4C32-BD71-7C350519B113}" type="pres">
      <dgm:prSet presAssocID="{E4EAB5D3-63E0-4556-BFDC-179CF97C43D5}" presName="rootText" presStyleLbl="node2" presStyleIdx="1" presStyleCnt="4" custLinFactX="100000" custLinFactNeighborX="142240" custLinFactNeighborY="-411">
        <dgm:presLayoutVars>
          <dgm:chPref val="3"/>
        </dgm:presLayoutVars>
      </dgm:prSet>
      <dgm:spPr/>
      <dgm:t>
        <a:bodyPr/>
        <a:lstStyle/>
        <a:p>
          <a:endParaRPr lang="en-US"/>
        </a:p>
      </dgm:t>
    </dgm:pt>
    <dgm:pt modelId="{B37BAC73-FC54-4AFD-9906-2AC8490CB3C4}" type="pres">
      <dgm:prSet presAssocID="{E4EAB5D3-63E0-4556-BFDC-179CF97C43D5}" presName="rootConnector" presStyleLbl="node2" presStyleIdx="1" presStyleCnt="4"/>
      <dgm:spPr/>
      <dgm:t>
        <a:bodyPr/>
        <a:lstStyle/>
        <a:p>
          <a:endParaRPr lang="en-US"/>
        </a:p>
      </dgm:t>
    </dgm:pt>
    <dgm:pt modelId="{F715EA67-C001-4D7F-97EC-49B52E6AE9D3}" type="pres">
      <dgm:prSet presAssocID="{E4EAB5D3-63E0-4556-BFDC-179CF97C43D5}" presName="hierChild4" presStyleCnt="0"/>
      <dgm:spPr/>
    </dgm:pt>
    <dgm:pt modelId="{9E599B61-6543-4712-B344-9BCDF2A0FFBC}" type="pres">
      <dgm:prSet presAssocID="{E4EAB5D3-63E0-4556-BFDC-179CF97C43D5}" presName="hierChild5" presStyleCnt="0"/>
      <dgm:spPr/>
    </dgm:pt>
    <dgm:pt modelId="{F56F29A4-3F2E-46DE-9E16-B2C7897C1056}" type="pres">
      <dgm:prSet presAssocID="{250275B4-933D-468C-8A1C-5269D07098F7}" presName="Name37" presStyleLbl="parChTrans1D2" presStyleIdx="2" presStyleCnt="4"/>
      <dgm:spPr/>
      <dgm:t>
        <a:bodyPr/>
        <a:lstStyle/>
        <a:p>
          <a:endParaRPr lang="en-US"/>
        </a:p>
      </dgm:t>
    </dgm:pt>
    <dgm:pt modelId="{945BA0B2-E480-4C8E-8002-2170406A3613}" type="pres">
      <dgm:prSet presAssocID="{F944FD39-E3DF-4987-86CF-8A7D9C8B337C}" presName="hierRoot2" presStyleCnt="0">
        <dgm:presLayoutVars>
          <dgm:hierBranch val="init"/>
        </dgm:presLayoutVars>
      </dgm:prSet>
      <dgm:spPr/>
    </dgm:pt>
    <dgm:pt modelId="{0CBB812F-CDDC-4C5B-B15E-41DD71CFB7EF}" type="pres">
      <dgm:prSet presAssocID="{F944FD39-E3DF-4987-86CF-8A7D9C8B337C}" presName="rootComposite" presStyleCnt="0"/>
      <dgm:spPr/>
    </dgm:pt>
    <dgm:pt modelId="{EECFC544-DE83-410E-8573-0044706A5121}" type="pres">
      <dgm:prSet presAssocID="{F944FD39-E3DF-4987-86CF-8A7D9C8B337C}" presName="rootText" presStyleLbl="node2" presStyleIdx="2" presStyleCnt="4">
        <dgm:presLayoutVars>
          <dgm:chPref val="3"/>
        </dgm:presLayoutVars>
      </dgm:prSet>
      <dgm:spPr/>
      <dgm:t>
        <a:bodyPr/>
        <a:lstStyle/>
        <a:p>
          <a:endParaRPr lang="en-US"/>
        </a:p>
      </dgm:t>
    </dgm:pt>
    <dgm:pt modelId="{5949EA38-CE2C-4636-8535-5E587BDCC64F}" type="pres">
      <dgm:prSet presAssocID="{F944FD39-E3DF-4987-86CF-8A7D9C8B337C}" presName="rootConnector" presStyleLbl="node2" presStyleIdx="2" presStyleCnt="4"/>
      <dgm:spPr/>
      <dgm:t>
        <a:bodyPr/>
        <a:lstStyle/>
        <a:p>
          <a:endParaRPr lang="en-US"/>
        </a:p>
      </dgm:t>
    </dgm:pt>
    <dgm:pt modelId="{A511CCCB-A0E7-419A-A8F7-A7556D1AAFEF}" type="pres">
      <dgm:prSet presAssocID="{F944FD39-E3DF-4987-86CF-8A7D9C8B337C}" presName="hierChild4" presStyleCnt="0"/>
      <dgm:spPr/>
    </dgm:pt>
    <dgm:pt modelId="{3EABC081-E7D7-4AAE-BB05-6AD355B6C187}" type="pres">
      <dgm:prSet presAssocID="{F944FD39-E3DF-4987-86CF-8A7D9C8B337C}" presName="hierChild5" presStyleCnt="0"/>
      <dgm:spPr/>
    </dgm:pt>
    <dgm:pt modelId="{B8C7862F-2BB3-44BB-84FE-99C2074C65A5}" type="pres">
      <dgm:prSet presAssocID="{DE6BFD5E-96C1-4179-BEB3-F8AF2946EF43}" presName="Name37" presStyleLbl="parChTrans1D2" presStyleIdx="3" presStyleCnt="4"/>
      <dgm:spPr/>
      <dgm:t>
        <a:bodyPr/>
        <a:lstStyle/>
        <a:p>
          <a:endParaRPr lang="en-US"/>
        </a:p>
      </dgm:t>
    </dgm:pt>
    <dgm:pt modelId="{33114D79-7C2B-4738-8599-32739391E7F6}" type="pres">
      <dgm:prSet presAssocID="{77FBE9C6-6A76-46EE-9F2B-73E3B9C4A5AF}" presName="hierRoot2" presStyleCnt="0">
        <dgm:presLayoutVars>
          <dgm:hierBranch val="init"/>
        </dgm:presLayoutVars>
      </dgm:prSet>
      <dgm:spPr/>
    </dgm:pt>
    <dgm:pt modelId="{255FB5BD-EBC8-40DD-9D9A-6BE0D95DEA5A}" type="pres">
      <dgm:prSet presAssocID="{77FBE9C6-6A76-46EE-9F2B-73E3B9C4A5AF}" presName="rootComposite" presStyleCnt="0"/>
      <dgm:spPr/>
    </dgm:pt>
    <dgm:pt modelId="{2AD42B46-9E29-4CDB-9865-6A671DEF6462}" type="pres">
      <dgm:prSet presAssocID="{77FBE9C6-6A76-46EE-9F2B-73E3B9C4A5AF}" presName="rootText" presStyleLbl="node2" presStyleIdx="3" presStyleCnt="4" custLinFactX="-163240" custLinFactNeighborX="-200000" custLinFactNeighborY="700">
        <dgm:presLayoutVars>
          <dgm:chPref val="3"/>
        </dgm:presLayoutVars>
      </dgm:prSet>
      <dgm:spPr/>
      <dgm:t>
        <a:bodyPr/>
        <a:lstStyle/>
        <a:p>
          <a:endParaRPr lang="en-US"/>
        </a:p>
      </dgm:t>
    </dgm:pt>
    <dgm:pt modelId="{43720E9A-BC8C-4C87-9FF0-0847A87DC3F7}" type="pres">
      <dgm:prSet presAssocID="{77FBE9C6-6A76-46EE-9F2B-73E3B9C4A5AF}" presName="rootConnector" presStyleLbl="node2" presStyleIdx="3" presStyleCnt="4"/>
      <dgm:spPr/>
      <dgm:t>
        <a:bodyPr/>
        <a:lstStyle/>
        <a:p>
          <a:endParaRPr lang="en-US"/>
        </a:p>
      </dgm:t>
    </dgm:pt>
    <dgm:pt modelId="{E5BCEFBB-E68F-4031-AFB1-30DE508120FE}" type="pres">
      <dgm:prSet presAssocID="{77FBE9C6-6A76-46EE-9F2B-73E3B9C4A5AF}" presName="hierChild4" presStyleCnt="0"/>
      <dgm:spPr/>
    </dgm:pt>
    <dgm:pt modelId="{74CFB7A9-F89B-44CD-A385-C475FBEFDBE0}" type="pres">
      <dgm:prSet presAssocID="{77FBE9C6-6A76-46EE-9F2B-73E3B9C4A5AF}" presName="hierChild5" presStyleCnt="0"/>
      <dgm:spPr/>
    </dgm:pt>
    <dgm:pt modelId="{BC852ADB-DC3D-4A71-9049-CA63E3316B7F}" type="pres">
      <dgm:prSet presAssocID="{E170C88D-A6D7-4045-9F03-DD0FF4DBB5C6}" presName="hierChild3" presStyleCnt="0"/>
      <dgm:spPr/>
    </dgm:pt>
  </dgm:ptLst>
  <dgm:cxnLst>
    <dgm:cxn modelId="{26945865-AA1C-49A0-898F-34DF58F66210}" type="presOf" srcId="{33FCE146-3EE0-4F38-AA0A-5166A1FED88C}" destId="{0F6D7969-CA7C-4952-8F84-2F70329DF580}" srcOrd="0" destOrd="0" presId="urn:microsoft.com/office/officeart/2005/8/layout/orgChart1"/>
    <dgm:cxn modelId="{31C3C5AE-8BF9-4B59-B3F5-9B9A994EAEDB}" srcId="{1B0B6FCD-8AB8-4EC6-9527-6966F87BFFEC}" destId="{E170C88D-A6D7-4045-9F03-DD0FF4DBB5C6}" srcOrd="0" destOrd="0" parTransId="{1ACE87C4-C30C-4DF4-936A-89E098AF53D6}" sibTransId="{B6BB39B5-A2DC-4505-922E-13CE08C2D2E1}"/>
    <dgm:cxn modelId="{3B77D19F-AC09-4170-8436-83C61F61FB6F}" type="presOf" srcId="{263113DF-1693-4720-B7EE-8D81ACC989B1}" destId="{1EAD89A7-F73D-41C7-BAB7-9B82819C6995}" srcOrd="0" destOrd="0" presId="urn:microsoft.com/office/officeart/2005/8/layout/orgChart1"/>
    <dgm:cxn modelId="{C3D3EA08-7937-4490-BA41-23B34C2E6860}" srcId="{E170C88D-A6D7-4045-9F03-DD0FF4DBB5C6}" destId="{77FBE9C6-6A76-46EE-9F2B-73E3B9C4A5AF}" srcOrd="3" destOrd="0" parTransId="{DE6BFD5E-96C1-4179-BEB3-F8AF2946EF43}" sibTransId="{BC993897-F69A-42AF-ADF9-8867C80C5634}"/>
    <dgm:cxn modelId="{8E32B824-A0CC-4EB4-A765-41C815D4EE7F}" type="presOf" srcId="{250275B4-933D-468C-8A1C-5269D07098F7}" destId="{F56F29A4-3F2E-46DE-9E16-B2C7897C1056}" srcOrd="0" destOrd="0" presId="urn:microsoft.com/office/officeart/2005/8/layout/orgChart1"/>
    <dgm:cxn modelId="{944D0BA1-545D-4F6A-93F2-C3EC1F01FFC5}" type="presOf" srcId="{F944FD39-E3DF-4987-86CF-8A7D9C8B337C}" destId="{5949EA38-CE2C-4636-8535-5E587BDCC64F}" srcOrd="1" destOrd="0" presId="urn:microsoft.com/office/officeart/2005/8/layout/orgChart1"/>
    <dgm:cxn modelId="{AECE385F-C181-4DC1-A0A8-A937CD3B2002}" type="presOf" srcId="{1B0B6FCD-8AB8-4EC6-9527-6966F87BFFEC}" destId="{1693926F-57D5-4FC6-AFFA-1A467D55D06C}" srcOrd="0" destOrd="0" presId="urn:microsoft.com/office/officeart/2005/8/layout/orgChart1"/>
    <dgm:cxn modelId="{055638FE-499D-4ED6-BBE3-FEBD84C8B6E2}" type="presOf" srcId="{E4EAB5D3-63E0-4556-BFDC-179CF97C43D5}" destId="{B37BAC73-FC54-4AFD-9906-2AC8490CB3C4}" srcOrd="1" destOrd="0" presId="urn:microsoft.com/office/officeart/2005/8/layout/orgChart1"/>
    <dgm:cxn modelId="{139D5B8B-04D4-4CB4-9734-E1D23B3270D6}" srcId="{E170C88D-A6D7-4045-9F03-DD0FF4DBB5C6}" destId="{F944FD39-E3DF-4987-86CF-8A7D9C8B337C}" srcOrd="2" destOrd="0" parTransId="{250275B4-933D-468C-8A1C-5269D07098F7}" sibTransId="{DDDF1E78-71C8-4254-88AA-A3730CA26C42}"/>
    <dgm:cxn modelId="{6786DAAE-C176-49E9-938A-C450C2E69877}" type="presOf" srcId="{77FBE9C6-6A76-46EE-9F2B-73E3B9C4A5AF}" destId="{43720E9A-BC8C-4C87-9FF0-0847A87DC3F7}" srcOrd="1" destOrd="0" presId="urn:microsoft.com/office/officeart/2005/8/layout/orgChart1"/>
    <dgm:cxn modelId="{6A4B8927-B60F-45D5-9F1D-89851896E868}" type="presOf" srcId="{E4EAB5D3-63E0-4556-BFDC-179CF97C43D5}" destId="{49DB98F0-FBB5-4C32-BD71-7C350519B113}" srcOrd="0" destOrd="0" presId="urn:microsoft.com/office/officeart/2005/8/layout/orgChart1"/>
    <dgm:cxn modelId="{10EF815F-E029-4ED9-9C8A-3AA6E34300D8}" type="presOf" srcId="{DE6BFD5E-96C1-4179-BEB3-F8AF2946EF43}" destId="{B8C7862F-2BB3-44BB-84FE-99C2074C65A5}" srcOrd="0" destOrd="0" presId="urn:microsoft.com/office/officeart/2005/8/layout/orgChart1"/>
    <dgm:cxn modelId="{960C1429-6E2B-42FF-843A-A266C35411DD}" srcId="{E170C88D-A6D7-4045-9F03-DD0FF4DBB5C6}" destId="{E4EAB5D3-63E0-4556-BFDC-179CF97C43D5}" srcOrd="1" destOrd="0" parTransId="{160AD2BB-3E84-4FE7-AD6D-134F0E4603B5}" sibTransId="{D270DE10-56FB-4091-9D5D-081185578AD0}"/>
    <dgm:cxn modelId="{F6A53697-FA82-400D-BB0A-497F5C44678B}" type="presOf" srcId="{F944FD39-E3DF-4987-86CF-8A7D9C8B337C}" destId="{EECFC544-DE83-410E-8573-0044706A5121}" srcOrd="0" destOrd="0" presId="urn:microsoft.com/office/officeart/2005/8/layout/orgChart1"/>
    <dgm:cxn modelId="{102BC528-4744-4477-8E01-55B6A87DA58C}" srcId="{E170C88D-A6D7-4045-9F03-DD0FF4DBB5C6}" destId="{263113DF-1693-4720-B7EE-8D81ACC989B1}" srcOrd="0" destOrd="0" parTransId="{33FCE146-3EE0-4F38-AA0A-5166A1FED88C}" sibTransId="{A8D52DC7-67CA-4793-AC43-DEF1A10C8C19}"/>
    <dgm:cxn modelId="{898C71FA-3A16-4741-A0D6-7999652F3514}" type="presOf" srcId="{E170C88D-A6D7-4045-9F03-DD0FF4DBB5C6}" destId="{D876E544-67B1-494F-B6DE-E123852DCBCB}" srcOrd="1" destOrd="0" presId="urn:microsoft.com/office/officeart/2005/8/layout/orgChart1"/>
    <dgm:cxn modelId="{BEC533F1-B7EF-418A-9BAC-D329DFE2DB4D}" type="presOf" srcId="{E170C88D-A6D7-4045-9F03-DD0FF4DBB5C6}" destId="{06622018-A673-4A36-9407-0E85BA9E0FB0}" srcOrd="0" destOrd="0" presId="urn:microsoft.com/office/officeart/2005/8/layout/orgChart1"/>
    <dgm:cxn modelId="{2843242C-4ADC-44F6-9D13-64A0A75A8EC2}" type="presOf" srcId="{77FBE9C6-6A76-46EE-9F2B-73E3B9C4A5AF}" destId="{2AD42B46-9E29-4CDB-9865-6A671DEF6462}" srcOrd="0" destOrd="0" presId="urn:microsoft.com/office/officeart/2005/8/layout/orgChart1"/>
    <dgm:cxn modelId="{9FA38ABA-40FA-4E51-9321-945E5118B1DF}" type="presOf" srcId="{160AD2BB-3E84-4FE7-AD6D-134F0E4603B5}" destId="{B730E5C8-64CF-4748-8580-528EE2C879CB}" srcOrd="0" destOrd="0" presId="urn:microsoft.com/office/officeart/2005/8/layout/orgChart1"/>
    <dgm:cxn modelId="{4E9A50A3-F208-4C4E-8F12-A930E23426A8}" type="presOf" srcId="{263113DF-1693-4720-B7EE-8D81ACC989B1}" destId="{07CFD6F8-D748-414A-891E-5A97A4D65271}" srcOrd="1" destOrd="0" presId="urn:microsoft.com/office/officeart/2005/8/layout/orgChart1"/>
    <dgm:cxn modelId="{F7EA1FB0-B682-4B14-82E4-7839E5FFF631}" type="presParOf" srcId="{1693926F-57D5-4FC6-AFFA-1A467D55D06C}" destId="{9AB5E508-C478-4E7B-B6A3-30550350139B}" srcOrd="0" destOrd="0" presId="urn:microsoft.com/office/officeart/2005/8/layout/orgChart1"/>
    <dgm:cxn modelId="{0E392E1A-E0A6-4E9D-BB29-219A50CE3AE6}" type="presParOf" srcId="{9AB5E508-C478-4E7B-B6A3-30550350139B}" destId="{14FA9152-8285-4BF2-BC14-052D9D814EBF}" srcOrd="0" destOrd="0" presId="urn:microsoft.com/office/officeart/2005/8/layout/orgChart1"/>
    <dgm:cxn modelId="{BC331C36-AA28-495D-8A6A-07CF3544477C}" type="presParOf" srcId="{14FA9152-8285-4BF2-BC14-052D9D814EBF}" destId="{06622018-A673-4A36-9407-0E85BA9E0FB0}" srcOrd="0" destOrd="0" presId="urn:microsoft.com/office/officeart/2005/8/layout/orgChart1"/>
    <dgm:cxn modelId="{AF9AC94B-0726-4484-BA8F-6AAA46D500C1}" type="presParOf" srcId="{14FA9152-8285-4BF2-BC14-052D9D814EBF}" destId="{D876E544-67B1-494F-B6DE-E123852DCBCB}" srcOrd="1" destOrd="0" presId="urn:microsoft.com/office/officeart/2005/8/layout/orgChart1"/>
    <dgm:cxn modelId="{E5953344-AB5B-4B6C-9097-4DA22108E15F}" type="presParOf" srcId="{9AB5E508-C478-4E7B-B6A3-30550350139B}" destId="{9A56D501-2553-431C-9433-94B198E3475E}" srcOrd="1" destOrd="0" presId="urn:microsoft.com/office/officeart/2005/8/layout/orgChart1"/>
    <dgm:cxn modelId="{3C29F356-D64E-4287-B412-02BE19B9B95B}" type="presParOf" srcId="{9A56D501-2553-431C-9433-94B198E3475E}" destId="{0F6D7969-CA7C-4952-8F84-2F70329DF580}" srcOrd="0" destOrd="0" presId="urn:microsoft.com/office/officeart/2005/8/layout/orgChart1"/>
    <dgm:cxn modelId="{9761F929-2190-4435-B1E8-D26481FEFAE5}" type="presParOf" srcId="{9A56D501-2553-431C-9433-94B198E3475E}" destId="{51CC2784-F1D5-4669-BB3B-11A59866E5B0}" srcOrd="1" destOrd="0" presId="urn:microsoft.com/office/officeart/2005/8/layout/orgChart1"/>
    <dgm:cxn modelId="{05F1BB24-C6D3-4CE6-91B7-7A30BE40610B}" type="presParOf" srcId="{51CC2784-F1D5-4669-BB3B-11A59866E5B0}" destId="{A8D82E8E-2F95-458D-ACC6-AF2B12DE52FF}" srcOrd="0" destOrd="0" presId="urn:microsoft.com/office/officeart/2005/8/layout/orgChart1"/>
    <dgm:cxn modelId="{B7CBB3E7-401D-416D-9135-F5D30D3E9EA2}" type="presParOf" srcId="{A8D82E8E-2F95-458D-ACC6-AF2B12DE52FF}" destId="{1EAD89A7-F73D-41C7-BAB7-9B82819C6995}" srcOrd="0" destOrd="0" presId="urn:microsoft.com/office/officeart/2005/8/layout/orgChart1"/>
    <dgm:cxn modelId="{697BFC2E-AF4D-48B1-8018-1A47C938D62B}" type="presParOf" srcId="{A8D82E8E-2F95-458D-ACC6-AF2B12DE52FF}" destId="{07CFD6F8-D748-414A-891E-5A97A4D65271}" srcOrd="1" destOrd="0" presId="urn:microsoft.com/office/officeart/2005/8/layout/orgChart1"/>
    <dgm:cxn modelId="{7BE11B16-1BEC-415D-9B48-B20CDB9ECB71}" type="presParOf" srcId="{51CC2784-F1D5-4669-BB3B-11A59866E5B0}" destId="{274A63EB-09E2-411C-B62F-ADC1628C8676}" srcOrd="1" destOrd="0" presId="urn:microsoft.com/office/officeart/2005/8/layout/orgChart1"/>
    <dgm:cxn modelId="{CB75C0DE-F4A8-4DB1-B4E1-39BEA72E05CA}" type="presParOf" srcId="{51CC2784-F1D5-4669-BB3B-11A59866E5B0}" destId="{1B40BBCD-2020-4A4B-9433-3746907D0D3E}" srcOrd="2" destOrd="0" presId="urn:microsoft.com/office/officeart/2005/8/layout/orgChart1"/>
    <dgm:cxn modelId="{C82858F4-1CBB-4B86-B034-D92DB06547A2}" type="presParOf" srcId="{9A56D501-2553-431C-9433-94B198E3475E}" destId="{B730E5C8-64CF-4748-8580-528EE2C879CB}" srcOrd="2" destOrd="0" presId="urn:microsoft.com/office/officeart/2005/8/layout/orgChart1"/>
    <dgm:cxn modelId="{941A6E3E-6EAD-4F81-A416-1852D947F1FD}" type="presParOf" srcId="{9A56D501-2553-431C-9433-94B198E3475E}" destId="{A08759B7-FD01-4EC5-AA2D-F17F61B741B6}" srcOrd="3" destOrd="0" presId="urn:microsoft.com/office/officeart/2005/8/layout/orgChart1"/>
    <dgm:cxn modelId="{5DC9CA40-A888-45DD-958A-1DDA82EE2063}" type="presParOf" srcId="{A08759B7-FD01-4EC5-AA2D-F17F61B741B6}" destId="{B134CEEE-8AB1-4366-82AF-390C5949939B}" srcOrd="0" destOrd="0" presId="urn:microsoft.com/office/officeart/2005/8/layout/orgChart1"/>
    <dgm:cxn modelId="{F93701DC-3297-43F1-A15E-483F529E69D5}" type="presParOf" srcId="{B134CEEE-8AB1-4366-82AF-390C5949939B}" destId="{49DB98F0-FBB5-4C32-BD71-7C350519B113}" srcOrd="0" destOrd="0" presId="urn:microsoft.com/office/officeart/2005/8/layout/orgChart1"/>
    <dgm:cxn modelId="{82D915B1-40FF-401B-A419-ABAA94FF7C59}" type="presParOf" srcId="{B134CEEE-8AB1-4366-82AF-390C5949939B}" destId="{B37BAC73-FC54-4AFD-9906-2AC8490CB3C4}" srcOrd="1" destOrd="0" presId="urn:microsoft.com/office/officeart/2005/8/layout/orgChart1"/>
    <dgm:cxn modelId="{B3ADFB57-ADB2-4A96-A5CB-965802D874EA}" type="presParOf" srcId="{A08759B7-FD01-4EC5-AA2D-F17F61B741B6}" destId="{F715EA67-C001-4D7F-97EC-49B52E6AE9D3}" srcOrd="1" destOrd="0" presId="urn:microsoft.com/office/officeart/2005/8/layout/orgChart1"/>
    <dgm:cxn modelId="{B2BC8212-DC91-4AAB-90C9-84CF520BB686}" type="presParOf" srcId="{A08759B7-FD01-4EC5-AA2D-F17F61B741B6}" destId="{9E599B61-6543-4712-B344-9BCDF2A0FFBC}" srcOrd="2" destOrd="0" presId="urn:microsoft.com/office/officeart/2005/8/layout/orgChart1"/>
    <dgm:cxn modelId="{AD6A9D5A-1584-470D-B4E6-3D6813ECB0DD}" type="presParOf" srcId="{9A56D501-2553-431C-9433-94B198E3475E}" destId="{F56F29A4-3F2E-46DE-9E16-B2C7897C1056}" srcOrd="4" destOrd="0" presId="urn:microsoft.com/office/officeart/2005/8/layout/orgChart1"/>
    <dgm:cxn modelId="{F39BAD0A-D2BD-4D69-B141-A05130FB7628}" type="presParOf" srcId="{9A56D501-2553-431C-9433-94B198E3475E}" destId="{945BA0B2-E480-4C8E-8002-2170406A3613}" srcOrd="5" destOrd="0" presId="urn:microsoft.com/office/officeart/2005/8/layout/orgChart1"/>
    <dgm:cxn modelId="{F1248815-29BD-4D89-BD0C-1702C09C631E}" type="presParOf" srcId="{945BA0B2-E480-4C8E-8002-2170406A3613}" destId="{0CBB812F-CDDC-4C5B-B15E-41DD71CFB7EF}" srcOrd="0" destOrd="0" presId="urn:microsoft.com/office/officeart/2005/8/layout/orgChart1"/>
    <dgm:cxn modelId="{D27817E1-F933-4304-8E9A-19135821F046}" type="presParOf" srcId="{0CBB812F-CDDC-4C5B-B15E-41DD71CFB7EF}" destId="{EECFC544-DE83-410E-8573-0044706A5121}" srcOrd="0" destOrd="0" presId="urn:microsoft.com/office/officeart/2005/8/layout/orgChart1"/>
    <dgm:cxn modelId="{78003A36-3FEF-4F63-86CE-9F789B1C427F}" type="presParOf" srcId="{0CBB812F-CDDC-4C5B-B15E-41DD71CFB7EF}" destId="{5949EA38-CE2C-4636-8535-5E587BDCC64F}" srcOrd="1" destOrd="0" presId="urn:microsoft.com/office/officeart/2005/8/layout/orgChart1"/>
    <dgm:cxn modelId="{E454FA92-F527-4A8A-AD63-EBE813FE7B59}" type="presParOf" srcId="{945BA0B2-E480-4C8E-8002-2170406A3613}" destId="{A511CCCB-A0E7-419A-A8F7-A7556D1AAFEF}" srcOrd="1" destOrd="0" presId="urn:microsoft.com/office/officeart/2005/8/layout/orgChart1"/>
    <dgm:cxn modelId="{C03412F2-1FC2-462E-A6C8-5672A0887EEF}" type="presParOf" srcId="{945BA0B2-E480-4C8E-8002-2170406A3613}" destId="{3EABC081-E7D7-4AAE-BB05-6AD355B6C187}" srcOrd="2" destOrd="0" presId="urn:microsoft.com/office/officeart/2005/8/layout/orgChart1"/>
    <dgm:cxn modelId="{9A7EFC63-E6C3-4641-A2AC-95CE7C2DB137}" type="presParOf" srcId="{9A56D501-2553-431C-9433-94B198E3475E}" destId="{B8C7862F-2BB3-44BB-84FE-99C2074C65A5}" srcOrd="6" destOrd="0" presId="urn:microsoft.com/office/officeart/2005/8/layout/orgChart1"/>
    <dgm:cxn modelId="{347B5BB8-B42D-42B9-81DD-F23D5B8AA72F}" type="presParOf" srcId="{9A56D501-2553-431C-9433-94B198E3475E}" destId="{33114D79-7C2B-4738-8599-32739391E7F6}" srcOrd="7" destOrd="0" presId="urn:microsoft.com/office/officeart/2005/8/layout/orgChart1"/>
    <dgm:cxn modelId="{8C9026D7-F53C-4056-A930-E942F2597CF9}" type="presParOf" srcId="{33114D79-7C2B-4738-8599-32739391E7F6}" destId="{255FB5BD-EBC8-40DD-9D9A-6BE0D95DEA5A}" srcOrd="0" destOrd="0" presId="urn:microsoft.com/office/officeart/2005/8/layout/orgChart1"/>
    <dgm:cxn modelId="{3806E55C-46CC-494D-93B3-E500F7367B3A}" type="presParOf" srcId="{255FB5BD-EBC8-40DD-9D9A-6BE0D95DEA5A}" destId="{2AD42B46-9E29-4CDB-9865-6A671DEF6462}" srcOrd="0" destOrd="0" presId="urn:microsoft.com/office/officeart/2005/8/layout/orgChart1"/>
    <dgm:cxn modelId="{35E99107-6F4C-42CD-8CCD-8AC382F4224F}" type="presParOf" srcId="{255FB5BD-EBC8-40DD-9D9A-6BE0D95DEA5A}" destId="{43720E9A-BC8C-4C87-9FF0-0847A87DC3F7}" srcOrd="1" destOrd="0" presId="urn:microsoft.com/office/officeart/2005/8/layout/orgChart1"/>
    <dgm:cxn modelId="{E5216864-F031-48B2-93ED-1331630FDB50}" type="presParOf" srcId="{33114D79-7C2B-4738-8599-32739391E7F6}" destId="{E5BCEFBB-E68F-4031-AFB1-30DE508120FE}" srcOrd="1" destOrd="0" presId="urn:microsoft.com/office/officeart/2005/8/layout/orgChart1"/>
    <dgm:cxn modelId="{1BE25191-10D4-4A52-8119-AD1D36B6F3FE}" type="presParOf" srcId="{33114D79-7C2B-4738-8599-32739391E7F6}" destId="{74CFB7A9-F89B-44CD-A385-C475FBEFDBE0}" srcOrd="2" destOrd="0" presId="urn:microsoft.com/office/officeart/2005/8/layout/orgChart1"/>
    <dgm:cxn modelId="{CA439B9F-126B-444D-94FC-25CCBDA06AD0}" type="presParOf" srcId="{9AB5E508-C478-4E7B-B6A3-30550350139B}" destId="{BC852ADB-DC3D-4A71-9049-CA63E3316B7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A5C14-7B2D-4795-9816-81283F666D78}" type="datetimeFigureOut">
              <a:rPr lang="en-US" smtClean="0"/>
              <a:t>9/25/2018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15A6D9-2FAC-4C4D-B3E6-4D174625836F}" type="slidenum">
              <a:rPr lang="en-US" smtClean="0"/>
              <a:t>‹#›</a:t>
            </a:fld>
            <a:endParaRPr lang="en-US"/>
          </a:p>
        </p:txBody>
      </p:sp>
    </p:spTree>
    <p:extLst>
      <p:ext uri="{BB962C8B-B14F-4D97-AF65-F5344CB8AC3E}">
        <p14:creationId xmlns:p14="http://schemas.microsoft.com/office/powerpoint/2010/main" val="779847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xmlns="" id="{0D0EFEF3-D177-4BA4-A724-71EDBCB38CA7}"/>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xmlns="" id="{87747745-6D12-4D33-B50E-80171FC89E4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19566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xmlns="" id="{FC0E5A60-8E45-4C1C-B9DA-CE8CA5435ED4}"/>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xmlns="" id="{26E0E52C-602E-4EF0-9198-4C54CC812AA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89297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xmlns="" id="{02CE46FF-E649-4D3F-81EE-2E595DAF5CB9}"/>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xmlns="" id="{0806CD99-462D-4757-A022-129D20DDC66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65208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xmlns="" id="{E64588DC-4E74-48B6-9C28-FFF5814F6B64}"/>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xmlns="" id="{6BC6B0A4-10E3-4C4F-BACE-65139F9CF8C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622120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addition, national preparedness and readiness in responding to and recovering from an incident is enhanced since all of the Nation's emergency teams and authorities are using a common language and set of procedures.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AA9AD-AF61-4A2C-814E-328D37A933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550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9/25/2018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95821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86602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9/25/2018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33218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9/25/2018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21794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9/25/2018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23622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44276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01971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78698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9/25/2018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66753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327E3-7A52-47FB-8574-0CC4F946DEFD}"/>
              </a:ext>
            </a:extLst>
          </p:cNvPr>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83DA44B-AA38-40DA-A6DE-A8B9068F8630}"/>
              </a:ext>
            </a:extLst>
          </p:cNvPr>
          <p:cNvSpPr>
            <a:spLocks noGrp="1"/>
          </p:cNvSpPr>
          <p:nvPr>
            <p:ph type="body" sz="half" idx="1"/>
          </p:nvPr>
        </p:nvSpPr>
        <p:spPr>
          <a:xfrm>
            <a:off x="609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93DE768-8F99-4534-8BDB-D6C87C54DD80}"/>
              </a:ext>
            </a:extLst>
          </p:cNvPr>
          <p:cNvSpPr>
            <a:spLocks noGrp="1"/>
          </p:cNvSpPr>
          <p:nvPr>
            <p:ph sz="half" idx="2"/>
          </p:nvPr>
        </p:nvSpPr>
        <p:spPr>
          <a:xfrm>
            <a:off x="6197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8280D80E-8398-4436-980F-FFB0B780FB8F}"/>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C5BF05E4-3CB2-4E2E-815C-861EC75D8D44}"/>
              </a:ext>
            </a:extLst>
          </p:cNvPr>
          <p:cNvSpPr>
            <a:spLocks noGrp="1"/>
          </p:cNvSpPr>
          <p:nvPr>
            <p:ph type="sldNum" sz="quarter" idx="11"/>
          </p:nvPr>
        </p:nvSpPr>
        <p:spPr>
          <a:xfrm>
            <a:off x="8737600" y="6248400"/>
            <a:ext cx="2844800" cy="457200"/>
          </a:xfrm>
        </p:spPr>
        <p:txBody>
          <a:bodyPr/>
          <a:lstStyle>
            <a:lvl1pPr>
              <a:defRPr/>
            </a:lvl1pPr>
          </a:lstStyle>
          <a:p>
            <a:fld id="{F731CA59-CE23-4375-969D-0EDB4F60C30B}" type="slidenum">
              <a:rPr lang="en-US" altLang="en-US"/>
              <a:pPr/>
              <a:t>‹#›</a:t>
            </a:fld>
            <a:endParaRPr lang="en-US" altLang="en-US"/>
          </a:p>
        </p:txBody>
      </p:sp>
      <p:sp>
        <p:nvSpPr>
          <p:cNvPr id="7" name="Date Placeholder 6">
            <a:extLst>
              <a:ext uri="{FF2B5EF4-FFF2-40B4-BE49-F238E27FC236}">
                <a16:creationId xmlns:a16="http://schemas.microsoft.com/office/drawing/2014/main" xmlns="" id="{9BB01DD5-323F-428F-BBC8-BFB788755FD5}"/>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3122731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3AA653-B77A-474A-979F-5FBF0A54185F}"/>
              </a:ext>
            </a:extLst>
          </p:cNvPr>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87947F2-D7EE-4F3E-9073-571AF08E1E65}"/>
              </a:ext>
            </a:extLst>
          </p:cNvPr>
          <p:cNvSpPr>
            <a:spLocks noGrp="1"/>
          </p:cNvSpPr>
          <p:nvPr>
            <p:ph type="body" sz="half" idx="1"/>
          </p:nvPr>
        </p:nvSpPr>
        <p:spPr>
          <a:xfrm>
            <a:off x="609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4C08E9B-5D63-4B71-A271-38756A15C42B}"/>
              </a:ext>
            </a:extLst>
          </p:cNvPr>
          <p:cNvSpPr>
            <a:spLocks noGrp="1"/>
          </p:cNvSpPr>
          <p:nvPr>
            <p:ph sz="quarter" idx="2"/>
          </p:nvPr>
        </p:nvSpPr>
        <p:spPr>
          <a:xfrm>
            <a:off x="6197600" y="19812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xmlns="" id="{542AF4B4-315E-4BD0-8218-C726B1217E22}"/>
              </a:ext>
            </a:extLst>
          </p:cNvPr>
          <p:cNvSpPr>
            <a:spLocks noGrp="1"/>
          </p:cNvSpPr>
          <p:nvPr>
            <p:ph sz="quarter" idx="3"/>
          </p:nvPr>
        </p:nvSpPr>
        <p:spPr>
          <a:xfrm>
            <a:off x="6197600" y="40005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xmlns="" id="{6C74A659-FBE4-4A2B-8808-6A19AFF76D65}"/>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24142A27-D463-4361-9D7B-2031E9FE9A8C}"/>
              </a:ext>
            </a:extLst>
          </p:cNvPr>
          <p:cNvSpPr>
            <a:spLocks noGrp="1"/>
          </p:cNvSpPr>
          <p:nvPr>
            <p:ph type="sldNum" sz="quarter" idx="11"/>
          </p:nvPr>
        </p:nvSpPr>
        <p:spPr>
          <a:xfrm>
            <a:off x="8737600" y="6248400"/>
            <a:ext cx="2844800" cy="457200"/>
          </a:xfrm>
        </p:spPr>
        <p:txBody>
          <a:bodyPr/>
          <a:lstStyle>
            <a:lvl1pPr>
              <a:defRPr/>
            </a:lvl1pPr>
          </a:lstStyle>
          <a:p>
            <a:fld id="{60D967F3-E6B7-4889-BA9A-DA4A1D3402A6}" type="slidenum">
              <a:rPr lang="en-US" altLang="en-US"/>
              <a:pPr/>
              <a:t>‹#›</a:t>
            </a:fld>
            <a:endParaRPr lang="en-US" altLang="en-US"/>
          </a:p>
        </p:txBody>
      </p:sp>
      <p:sp>
        <p:nvSpPr>
          <p:cNvPr id="8" name="Date Placeholder 7">
            <a:extLst>
              <a:ext uri="{FF2B5EF4-FFF2-40B4-BE49-F238E27FC236}">
                <a16:creationId xmlns:a16="http://schemas.microsoft.com/office/drawing/2014/main" xmlns="" id="{B81ED482-7F0A-444D-940C-C78B81AD5ED2}"/>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477390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88489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FB1471-64E1-452C-8345-569BBECB6924}"/>
              </a:ext>
            </a:extLst>
          </p:cNvPr>
          <p:cNvSpPr>
            <a:spLocks noGrp="1"/>
          </p:cNvSpPr>
          <p:nvPr>
            <p:ph type="title" sz="quarter"/>
          </p:nvPr>
        </p:nvSpPr>
        <p:spPr>
          <a:xfrm>
            <a:off x="609600" y="4572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502ED15-9991-41D7-B68A-8348D24927E8}"/>
              </a:ext>
            </a:extLst>
          </p:cNvPr>
          <p:cNvSpPr>
            <a:spLocks noGrp="1"/>
          </p:cNvSpPr>
          <p:nvPr>
            <p:ph sz="quarter" idx="1"/>
          </p:nvPr>
        </p:nvSpPr>
        <p:spPr>
          <a:xfrm>
            <a:off x="609600" y="19812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6ED2CB1-AC7C-48CB-96FD-BFB9E26E857E}"/>
              </a:ext>
            </a:extLst>
          </p:cNvPr>
          <p:cNvSpPr>
            <a:spLocks noGrp="1"/>
          </p:cNvSpPr>
          <p:nvPr>
            <p:ph sz="quarter" idx="2"/>
          </p:nvPr>
        </p:nvSpPr>
        <p:spPr>
          <a:xfrm>
            <a:off x="6197600" y="19812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xmlns="" id="{4AECFC4B-9E2C-4989-99CC-CE5D5D4E9154}"/>
              </a:ext>
            </a:extLst>
          </p:cNvPr>
          <p:cNvSpPr>
            <a:spLocks noGrp="1"/>
          </p:cNvSpPr>
          <p:nvPr>
            <p:ph sz="quarter" idx="3"/>
          </p:nvPr>
        </p:nvSpPr>
        <p:spPr>
          <a:xfrm>
            <a:off x="609600" y="40005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xmlns="" id="{6796052C-F576-4395-BC5C-CF47B3BE3153}"/>
              </a:ext>
            </a:extLst>
          </p:cNvPr>
          <p:cNvSpPr>
            <a:spLocks noGrp="1"/>
          </p:cNvSpPr>
          <p:nvPr>
            <p:ph sz="quarter" idx="4"/>
          </p:nvPr>
        </p:nvSpPr>
        <p:spPr>
          <a:xfrm>
            <a:off x="6197600" y="40005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xmlns="" id="{017F4D84-4ED4-4E7A-A106-B628F24602D9}"/>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xmlns="" id="{0C50CFC5-0B56-40A2-AC5F-285E2B0C7DA3}"/>
              </a:ext>
            </a:extLst>
          </p:cNvPr>
          <p:cNvSpPr>
            <a:spLocks noGrp="1"/>
          </p:cNvSpPr>
          <p:nvPr>
            <p:ph type="sldNum" sz="quarter" idx="11"/>
          </p:nvPr>
        </p:nvSpPr>
        <p:spPr>
          <a:xfrm>
            <a:off x="8737600" y="6248400"/>
            <a:ext cx="2844800" cy="457200"/>
          </a:xfrm>
        </p:spPr>
        <p:txBody>
          <a:bodyPr/>
          <a:lstStyle>
            <a:lvl1pPr>
              <a:defRPr/>
            </a:lvl1pPr>
          </a:lstStyle>
          <a:p>
            <a:fld id="{00F8CD23-B534-4C5C-83B2-D3DAB72CA194}" type="slidenum">
              <a:rPr lang="en-US" altLang="en-US"/>
              <a:pPr/>
              <a:t>‹#›</a:t>
            </a:fld>
            <a:endParaRPr lang="en-US" altLang="en-US"/>
          </a:p>
        </p:txBody>
      </p:sp>
      <p:sp>
        <p:nvSpPr>
          <p:cNvPr id="9" name="Date Placeholder 8">
            <a:extLst>
              <a:ext uri="{FF2B5EF4-FFF2-40B4-BE49-F238E27FC236}">
                <a16:creationId xmlns:a16="http://schemas.microsoft.com/office/drawing/2014/main" xmlns="" id="{2B18B402-AF14-4B40-BDD1-1D935E062C8E}"/>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3308120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E6DAA0-A8F8-4F0C-AEC7-83CD6A477F59}"/>
              </a:ext>
            </a:extLst>
          </p:cNvPr>
          <p:cNvSpPr>
            <a:spLocks noGrp="1"/>
          </p:cNvSpPr>
          <p:nvPr>
            <p:ph type="title"/>
          </p:nvPr>
        </p:nvSpPr>
        <p:spPr>
          <a:xfrm>
            <a:off x="609233" y="533400"/>
            <a:ext cx="10973536"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00DA2B8-227D-493C-A6EC-4EC62DB2AB22}"/>
              </a:ext>
            </a:extLst>
          </p:cNvPr>
          <p:cNvSpPr>
            <a:spLocks noGrp="1"/>
          </p:cNvSpPr>
          <p:nvPr>
            <p:ph type="body" sz="half" idx="1"/>
          </p:nvPr>
        </p:nvSpPr>
        <p:spPr>
          <a:xfrm>
            <a:off x="609233" y="1828801"/>
            <a:ext cx="539842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a:extLst>
              <a:ext uri="{FF2B5EF4-FFF2-40B4-BE49-F238E27FC236}">
                <a16:creationId xmlns:a16="http://schemas.microsoft.com/office/drawing/2014/main" xmlns="" id="{27E1215A-3282-4CF6-9127-47D9C0970135}"/>
              </a:ext>
            </a:extLst>
          </p:cNvPr>
          <p:cNvSpPr>
            <a:spLocks noGrp="1"/>
          </p:cNvSpPr>
          <p:nvPr>
            <p:ph type="media" sz="half" idx="2"/>
          </p:nvPr>
        </p:nvSpPr>
        <p:spPr>
          <a:xfrm>
            <a:off x="6184348" y="1828801"/>
            <a:ext cx="5398421" cy="4302125"/>
          </a:xfrm>
        </p:spPr>
        <p:txBody>
          <a:bodyPr/>
          <a:lstStyle/>
          <a:p>
            <a:endParaRPr lang="en-US"/>
          </a:p>
        </p:txBody>
      </p:sp>
      <p:sp>
        <p:nvSpPr>
          <p:cNvPr id="5" name="Date Placeholder 4">
            <a:extLst>
              <a:ext uri="{FF2B5EF4-FFF2-40B4-BE49-F238E27FC236}">
                <a16:creationId xmlns:a16="http://schemas.microsoft.com/office/drawing/2014/main" xmlns="" id="{812647F1-EEF7-4025-A3EF-2DA2E59068EB}"/>
              </a:ext>
            </a:extLst>
          </p:cNvPr>
          <p:cNvSpPr>
            <a:spLocks noGrp="1"/>
          </p:cNvSpPr>
          <p:nvPr>
            <p:ph type="dt" sz="half" idx="10"/>
          </p:nvPr>
        </p:nvSpPr>
        <p:spPr>
          <a:xfrm>
            <a:off x="609232" y="6248400"/>
            <a:ext cx="2236304"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915ABF30-2C9C-42C7-ADBE-721E8078B4BA}"/>
              </a:ext>
            </a:extLst>
          </p:cNvPr>
          <p:cNvSpPr>
            <a:spLocks noGrp="1"/>
          </p:cNvSpPr>
          <p:nvPr>
            <p:ph type="ftr" sz="quarter" idx="11"/>
          </p:nvPr>
        </p:nvSpPr>
        <p:spPr>
          <a:xfrm>
            <a:off x="4165233" y="6248400"/>
            <a:ext cx="3861536"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A79EEA33-E1A3-40B2-8B03-7BAADAE63916}"/>
              </a:ext>
            </a:extLst>
          </p:cNvPr>
          <p:cNvSpPr>
            <a:spLocks noGrp="1"/>
          </p:cNvSpPr>
          <p:nvPr>
            <p:ph type="sldNum" sz="quarter" idx="12"/>
          </p:nvPr>
        </p:nvSpPr>
        <p:spPr>
          <a:xfrm>
            <a:off x="9042769" y="6248400"/>
            <a:ext cx="2540000" cy="457200"/>
          </a:xfrm>
        </p:spPr>
        <p:txBody>
          <a:bodyPr/>
          <a:lstStyle>
            <a:lvl1pPr>
              <a:defRPr/>
            </a:lvl1pPr>
          </a:lstStyle>
          <a:p>
            <a:fld id="{AEF66D64-6511-4CD1-955E-CD61DEDFBA78}" type="slidenum">
              <a:rPr lang="en-US" altLang="en-US"/>
              <a:pPr/>
              <a:t>‹#›</a:t>
            </a:fld>
            <a:endParaRPr lang="en-US" altLang="en-US"/>
          </a:p>
        </p:txBody>
      </p:sp>
    </p:spTree>
    <p:extLst>
      <p:ext uri="{BB962C8B-B14F-4D97-AF65-F5344CB8AC3E}">
        <p14:creationId xmlns:p14="http://schemas.microsoft.com/office/powerpoint/2010/main" val="70718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5CC0FE-015C-4E19-9714-F0158F05EE3D}"/>
              </a:ext>
            </a:extLst>
          </p:cNvPr>
          <p:cNvSpPr>
            <a:spLocks noGrp="1"/>
          </p:cNvSpPr>
          <p:nvPr>
            <p:ph type="title"/>
          </p:nvPr>
        </p:nvSpPr>
        <p:spPr>
          <a:xfrm>
            <a:off x="609600" y="122238"/>
            <a:ext cx="10058400" cy="1295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4AFF343-7248-44B1-8162-4A4C024E6561}"/>
              </a:ext>
            </a:extLst>
          </p:cNvPr>
          <p:cNvSpPr>
            <a:spLocks noGrp="1"/>
          </p:cNvSpPr>
          <p:nvPr>
            <p:ph sz="quarter" idx="1"/>
          </p:nvPr>
        </p:nvSpPr>
        <p:spPr>
          <a:xfrm>
            <a:off x="609600" y="1719264"/>
            <a:ext cx="5384800" cy="21288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18F8640-FDDA-4702-A339-8BEA0F1E909F}"/>
              </a:ext>
            </a:extLst>
          </p:cNvPr>
          <p:cNvSpPr>
            <a:spLocks noGrp="1"/>
          </p:cNvSpPr>
          <p:nvPr>
            <p:ph sz="quarter" idx="2"/>
          </p:nvPr>
        </p:nvSpPr>
        <p:spPr>
          <a:xfrm>
            <a:off x="609600" y="4000501"/>
            <a:ext cx="5384800" cy="2130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D11DF63-5FF1-42C1-96E1-AC46791708D2}"/>
              </a:ext>
            </a:extLst>
          </p:cNvPr>
          <p:cNvSpPr>
            <a:spLocks noGrp="1"/>
          </p:cNvSpPr>
          <p:nvPr>
            <p:ph type="body" sz="half" idx="3"/>
          </p:nvPr>
        </p:nvSpPr>
        <p:spPr>
          <a:xfrm>
            <a:off x="6197600" y="1719263"/>
            <a:ext cx="5384800" cy="44116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xmlns="" id="{B466F082-DA4E-4B36-A76E-BC9BE9CBDC02}"/>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xmlns="" id="{612C572E-C9BD-4232-B2DC-734F467590C9}"/>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xmlns="" id="{0858E003-C2B8-494E-A853-0301748CD83E}"/>
              </a:ext>
            </a:extLst>
          </p:cNvPr>
          <p:cNvSpPr>
            <a:spLocks noGrp="1"/>
          </p:cNvSpPr>
          <p:nvPr>
            <p:ph type="sldNum" sz="quarter" idx="12"/>
          </p:nvPr>
        </p:nvSpPr>
        <p:spPr>
          <a:xfrm>
            <a:off x="8737600" y="6248400"/>
            <a:ext cx="2844800" cy="457200"/>
          </a:xfrm>
        </p:spPr>
        <p:txBody>
          <a:bodyPr/>
          <a:lstStyle>
            <a:lvl1pPr>
              <a:defRPr/>
            </a:lvl1pPr>
          </a:lstStyle>
          <a:p>
            <a:fld id="{0A208146-2B2A-4146-9DCA-07BFA3173CB3}" type="slidenum">
              <a:rPr lang="en-US" altLang="en-US"/>
              <a:pPr/>
              <a:t>‹#›</a:t>
            </a:fld>
            <a:endParaRPr lang="en-US" altLang="en-US"/>
          </a:p>
        </p:txBody>
      </p:sp>
    </p:spTree>
    <p:extLst>
      <p:ext uri="{BB962C8B-B14F-4D97-AF65-F5344CB8AC3E}">
        <p14:creationId xmlns:p14="http://schemas.microsoft.com/office/powerpoint/2010/main" val="295213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9/25/2018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5109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354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6185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62876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91724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1018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63840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9/25/2018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638323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r" defTabSz="914400" rtl="0" eaLnBrk="1" latinLnBrk="0" hangingPunct="1">
        <a:lnSpc>
          <a:spcPct val="90000"/>
        </a:lnSpc>
        <a:spcBef>
          <a:spcPct val="0"/>
        </a:spcBef>
        <a:buNone/>
        <a:defRPr sz="4000" b="0" i="0" u="none"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diagramColors" Target="../diagrams/colors5.xml"/><Relationship Id="rId11" Type="http://schemas.openxmlformats.org/officeDocument/2006/relationships/image" Target="../media/image22.png"/><Relationship Id="rId5" Type="http://schemas.openxmlformats.org/officeDocument/2006/relationships/diagramQuickStyle" Target="../diagrams/quickStyle5.xml"/><Relationship Id="rId10" Type="http://schemas.openxmlformats.org/officeDocument/2006/relationships/image" Target="../media/image21.png"/><Relationship Id="rId4" Type="http://schemas.openxmlformats.org/officeDocument/2006/relationships/diagramLayout" Target="../diagrams/layout5.xml"/><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file:///C:\Users\fmfd1\Desktop\Disaster%20Site%20Worker\Disaster%20Site%20Worker%20Files\5600%20Course%20Manual\04%20Respiratory%20Protection_2dm.ppt" TargetMode="Externa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hyperlink" Target="MODULE%208%20Traumatic%20Stress.pptx" TargetMode="External"/><Relationship Id="rId5" Type="http://schemas.microsoft.com/office/2007/relationships/hdphoto" Target="../media/hdphoto2.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4.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xmlns="" id="{DB31055D-0EB9-432F-A348-5BC8A9064E8B}"/>
              </a:ext>
            </a:extLst>
          </p:cNvPr>
          <p:cNvSpPr>
            <a:spLocks noGrp="1" noChangeArrowheads="1"/>
          </p:cNvSpPr>
          <p:nvPr>
            <p:ph type="ctrTitle"/>
          </p:nvPr>
        </p:nvSpPr>
        <p:spPr>
          <a:xfrm>
            <a:off x="190500" y="441959"/>
            <a:ext cx="11811000" cy="2209800"/>
          </a:xfrm>
        </p:spPr>
        <p:txBody>
          <a:bodyPr/>
          <a:lstStyle/>
          <a:p>
            <a:pPr algn="ctr"/>
            <a:r>
              <a:rPr lang="en-US" altLang="en-US" dirty="0">
                <a:solidFill>
                  <a:schemeClr val="tx1"/>
                </a:solidFill>
                <a:effectLst>
                  <a:outerShdw blurRad="38100" dist="38100" dir="2700000" algn="tl">
                    <a:srgbClr val="000000">
                      <a:alpha val="43137"/>
                    </a:srgbClr>
                  </a:outerShdw>
                </a:effectLst>
              </a:rPr>
              <a:t>Disaster Site Worker Safety</a:t>
            </a:r>
          </a:p>
        </p:txBody>
      </p:sp>
      <p:sp>
        <p:nvSpPr>
          <p:cNvPr id="2051" name="Rectangle 3">
            <a:extLst>
              <a:ext uri="{FF2B5EF4-FFF2-40B4-BE49-F238E27FC236}">
                <a16:creationId xmlns:a16="http://schemas.microsoft.com/office/drawing/2014/main" xmlns="" id="{8340F67D-590E-48D6-9E7B-B81F0AECB75F}"/>
              </a:ext>
            </a:extLst>
          </p:cNvPr>
          <p:cNvSpPr>
            <a:spLocks noGrp="1" noChangeArrowheads="1"/>
          </p:cNvSpPr>
          <p:nvPr>
            <p:ph type="subTitle" idx="1"/>
          </p:nvPr>
        </p:nvSpPr>
        <p:spPr>
          <a:xfrm>
            <a:off x="4267200" y="2676939"/>
            <a:ext cx="6019800" cy="762000"/>
          </a:xfrm>
        </p:spPr>
        <p:txBody>
          <a:bodyPr>
            <a:normAutofit/>
          </a:bodyPr>
          <a:lstStyle/>
          <a:p>
            <a:r>
              <a:rPr lang="en-US" altLang="en-US" sz="2400" dirty="0">
                <a:effectLst>
                  <a:outerShdw blurRad="38100" dist="38100" dir="2700000" algn="tl">
                    <a:srgbClr val="000000">
                      <a:alpha val="43137"/>
                    </a:srgbClr>
                  </a:outerShdw>
                </a:effectLst>
              </a:rPr>
              <a:t>Incident Command System (ICS) / Unified Command (U/C)</a:t>
            </a:r>
          </a:p>
        </p:txBody>
      </p:sp>
      <p:sp>
        <p:nvSpPr>
          <p:cNvPr id="12" name="Rectangle 18">
            <a:extLst>
              <a:ext uri="{FF2B5EF4-FFF2-40B4-BE49-F238E27FC236}">
                <a16:creationId xmlns:a16="http://schemas.microsoft.com/office/drawing/2014/main" xmlns="" id="{0674D46B-91D2-43C3-80F7-EB5087A81290}"/>
              </a:ext>
            </a:extLst>
          </p:cNvPr>
          <p:cNvSpPr>
            <a:spLocks noGrp="1" noChangeArrowheads="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2B7CB0-96F5-4A15-8CFC-4245DF47495D}"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grpSp>
        <p:nvGrpSpPr>
          <p:cNvPr id="2053" name="Group 5">
            <a:extLst>
              <a:ext uri="{FF2B5EF4-FFF2-40B4-BE49-F238E27FC236}">
                <a16:creationId xmlns:a16="http://schemas.microsoft.com/office/drawing/2014/main" xmlns="" id="{71F98EB8-B8B2-43F0-9761-F346DEF0EEBE}"/>
              </a:ext>
            </a:extLst>
          </p:cNvPr>
          <p:cNvGrpSpPr>
            <a:grpSpLocks/>
          </p:cNvGrpSpPr>
          <p:nvPr/>
        </p:nvGrpSpPr>
        <p:grpSpPr bwMode="auto">
          <a:xfrm>
            <a:off x="3644721" y="3429000"/>
            <a:ext cx="6712923" cy="1104363"/>
            <a:chOff x="1392" y="2112"/>
            <a:chExt cx="3881" cy="486"/>
          </a:xfrm>
        </p:grpSpPr>
        <p:pic>
          <p:nvPicPr>
            <p:cNvPr id="2054" name="Picture 6" descr="wa-3-01-quake-avan">
              <a:extLst>
                <a:ext uri="{FF2B5EF4-FFF2-40B4-BE49-F238E27FC236}">
                  <a16:creationId xmlns:a16="http://schemas.microsoft.com/office/drawing/2014/main" xmlns="" id="{5C03B5D9-F319-4939-9CF9-EB44EC5537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2" y="2112"/>
              <a:ext cx="672"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7" descr="Mailbox5">
              <a:extLst>
                <a:ext uri="{FF2B5EF4-FFF2-40B4-BE49-F238E27FC236}">
                  <a16:creationId xmlns:a16="http://schemas.microsoft.com/office/drawing/2014/main" xmlns="" id="{AA9A6530-995B-41D1-9645-65AD32DCE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2112"/>
              <a:ext cx="672"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6" name="Picture 8" descr="terroist with weapon">
              <a:extLst>
                <a:ext uri="{FF2B5EF4-FFF2-40B4-BE49-F238E27FC236}">
                  <a16:creationId xmlns:a16="http://schemas.microsoft.com/office/drawing/2014/main" xmlns="" id="{7C4F08C4-9BB3-40D8-8F78-8DE3B10C47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6" y="2112"/>
              <a:ext cx="602"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7" name="Picture 9" descr="Responder level B">
              <a:extLst>
                <a:ext uri="{FF2B5EF4-FFF2-40B4-BE49-F238E27FC236}">
                  <a16:creationId xmlns:a16="http://schemas.microsoft.com/office/drawing/2014/main" xmlns="" id="{BF290CDB-FCA5-4410-9C85-8937633662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2" y="2112"/>
              <a:ext cx="720"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8" name="Picture 10" descr="triage4">
              <a:extLst>
                <a:ext uri="{FF2B5EF4-FFF2-40B4-BE49-F238E27FC236}">
                  <a16:creationId xmlns:a16="http://schemas.microsoft.com/office/drawing/2014/main" xmlns="" id="{3DED5FBA-10BF-4B80-BEB0-B614D3D551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4" y="2112"/>
              <a:ext cx="639" cy="48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9" name="Picture 11" descr="comfort">
              <a:extLst>
                <a:ext uri="{FF2B5EF4-FFF2-40B4-BE49-F238E27FC236}">
                  <a16:creationId xmlns:a16="http://schemas.microsoft.com/office/drawing/2014/main" xmlns="" id="{D5A67D9A-687A-414B-B751-FE4C16498C6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56" y="2112"/>
              <a:ext cx="617" cy="486"/>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86083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ECD4220-2571-42FD-BE12-B519FDF67466}"/>
              </a:ext>
            </a:extLst>
          </p:cNvPr>
          <p:cNvPicPr>
            <a:picLocks noChangeAspect="1"/>
          </p:cNvPicPr>
          <p:nvPr/>
        </p:nvPicPr>
        <p:blipFill>
          <a:blip r:embed="rId4"/>
          <a:stretch>
            <a:fillRect/>
          </a:stretch>
        </p:blipFill>
        <p:spPr>
          <a:xfrm>
            <a:off x="401053" y="2721913"/>
            <a:ext cx="4018993" cy="2831526"/>
          </a:xfrm>
          <a:prstGeom prst="rect">
            <a:avLst/>
          </a:prstGeom>
        </p:spPr>
      </p:pic>
      <p:sp>
        <p:nvSpPr>
          <p:cNvPr id="2" name="Title 1">
            <a:extLst>
              <a:ext uri="{FF2B5EF4-FFF2-40B4-BE49-F238E27FC236}">
                <a16:creationId xmlns:a16="http://schemas.microsoft.com/office/drawing/2014/main" xmlns="" id="{E9EF1987-3CAF-4059-9F0A-DD4E694D756E}"/>
              </a:ext>
            </a:extLst>
          </p:cNvPr>
          <p:cNvSpPr>
            <a:spLocks noGrp="1"/>
          </p:cNvSpPr>
          <p:nvPr>
            <p:ph type="title"/>
          </p:nvPr>
        </p:nvSpPr>
        <p:spPr>
          <a:xfrm>
            <a:off x="342900" y="1304561"/>
            <a:ext cx="11506200" cy="1065506"/>
          </a:xfrm>
        </p:spPr>
        <p:txBody>
          <a:bodyPr>
            <a:normAutofit/>
          </a:bodyPr>
          <a:lstStyle/>
          <a:p>
            <a:r>
              <a:rPr lang="en-US" b="1" dirty="0">
                <a:effectLst>
                  <a:outerShdw blurRad="38100" dist="38100" dir="2700000" algn="tl">
                    <a:srgbClr val="000000">
                      <a:alpha val="43137"/>
                    </a:srgbClr>
                  </a:outerShdw>
                </a:effectLst>
              </a:rPr>
              <a:t>National Incident Management System  </a:t>
            </a:r>
          </a:p>
        </p:txBody>
      </p:sp>
      <p:sp>
        <p:nvSpPr>
          <p:cNvPr id="3" name="Content Placeholder 2">
            <a:extLst>
              <a:ext uri="{FF2B5EF4-FFF2-40B4-BE49-F238E27FC236}">
                <a16:creationId xmlns:a16="http://schemas.microsoft.com/office/drawing/2014/main" xmlns="" id="{6FEBE0B9-48E5-4D3B-BBBC-61DC94FE3145}"/>
              </a:ext>
            </a:extLst>
          </p:cNvPr>
          <p:cNvSpPr>
            <a:spLocks noGrp="1"/>
          </p:cNvSpPr>
          <p:nvPr>
            <p:ph idx="1"/>
          </p:nvPr>
        </p:nvSpPr>
        <p:spPr>
          <a:xfrm>
            <a:off x="4587374" y="2219057"/>
            <a:ext cx="7261726" cy="4451313"/>
          </a:xfrm>
        </p:spPr>
        <p:txBody>
          <a:bodyPr>
            <a:normAutofit/>
          </a:bodyPr>
          <a:lstStyle/>
          <a:p>
            <a:pPr marL="0" indent="0">
              <a:buNone/>
            </a:pPr>
            <a:r>
              <a:rPr lang="en-US" sz="2400" b="1" dirty="0">
                <a:effectLst>
                  <a:outerShdw blurRad="38100" dist="38100" dir="2700000" algn="tl">
                    <a:srgbClr val="000000">
                      <a:alpha val="43137"/>
                    </a:srgbClr>
                  </a:outerShdw>
                </a:effectLst>
              </a:rPr>
              <a:t>National Incident Management System (NIMS) </a:t>
            </a:r>
          </a:p>
          <a:p>
            <a:r>
              <a:rPr lang="en-US" sz="2400" dirty="0">
                <a:effectLst>
                  <a:outerShdw blurRad="38100" dist="38100" dir="2700000" algn="tl">
                    <a:srgbClr val="000000">
                      <a:alpha val="43137"/>
                    </a:srgbClr>
                  </a:outerShdw>
                </a:effectLst>
              </a:rPr>
              <a:t>Establishes standardized incident management processes, protocols, and procedures that all responders -- Federal, state, tribal, and local -- will use to coordinate and conduct response actions.  </a:t>
            </a:r>
          </a:p>
          <a:p>
            <a:r>
              <a:rPr lang="en-US" sz="2400" dirty="0">
                <a:effectLst>
                  <a:outerShdw blurRad="38100" dist="38100" dir="2700000" algn="tl">
                    <a:srgbClr val="000000">
                      <a:alpha val="43137"/>
                    </a:srgbClr>
                  </a:outerShdw>
                </a:effectLst>
              </a:rPr>
              <a:t>Responders use the same standardized procedures, they will all share a common focus, and will be able to place full emphasis on incident management when a homeland security incident occurs -- whether terrorism or natural disaster.  </a:t>
            </a:r>
          </a:p>
        </p:txBody>
      </p:sp>
    </p:spTree>
    <p:custDataLst>
      <p:tags r:id="rId1"/>
    </p:custDataLst>
    <p:extLst>
      <p:ext uri="{BB962C8B-B14F-4D97-AF65-F5344CB8AC3E}">
        <p14:creationId xmlns:p14="http://schemas.microsoft.com/office/powerpoint/2010/main" val="10392421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6">
            <a:extLst>
              <a:ext uri="{FF2B5EF4-FFF2-40B4-BE49-F238E27FC236}">
                <a16:creationId xmlns:a16="http://schemas.microsoft.com/office/drawing/2014/main" xmlns="" id="{D4769D38-47A3-44B0-8B62-FAFA9B7182DE}"/>
              </a:ext>
            </a:extLst>
          </p:cNvPr>
          <p:cNvSpPr>
            <a:spLocks noGrp="1" noChangeArrowheads="1"/>
          </p:cNvSpPr>
          <p:nvPr>
            <p:ph type="title"/>
          </p:nvPr>
        </p:nvSpPr>
        <p:spPr>
          <a:xfrm>
            <a:off x="535970" y="563562"/>
            <a:ext cx="10864516" cy="1293028"/>
          </a:xfrm>
        </p:spPr>
        <p:txBody>
          <a:bodyPr>
            <a:noAutofit/>
          </a:bodyPr>
          <a:lstStyle/>
          <a:p>
            <a:pPr eaLnBrk="1" hangingPunct="1"/>
            <a:r>
              <a:rPr lang="en-US" altLang="en-US" sz="4400" b="1" dirty="0">
                <a:effectLst>
                  <a:outerShdw blurRad="38100" dist="38100" dir="2700000" algn="tl">
                    <a:srgbClr val="000000">
                      <a:alpha val="43137"/>
                    </a:srgbClr>
                  </a:outerShdw>
                </a:effectLst>
              </a:rPr>
              <a:t>Emergency Operations Center (EOC)</a:t>
            </a:r>
          </a:p>
        </p:txBody>
      </p:sp>
      <p:sp>
        <p:nvSpPr>
          <p:cNvPr id="3" name="Content Placeholder 2">
            <a:extLst>
              <a:ext uri="{FF2B5EF4-FFF2-40B4-BE49-F238E27FC236}">
                <a16:creationId xmlns:a16="http://schemas.microsoft.com/office/drawing/2014/main" xmlns="" id="{AD6D1AEB-DC18-4BB4-A6F0-6DBB459D4C39}"/>
              </a:ext>
            </a:extLst>
          </p:cNvPr>
          <p:cNvSpPr>
            <a:spLocks noGrp="1"/>
          </p:cNvSpPr>
          <p:nvPr>
            <p:ph idx="1"/>
          </p:nvPr>
        </p:nvSpPr>
        <p:spPr>
          <a:xfrm>
            <a:off x="6432884" y="2121736"/>
            <a:ext cx="5614737" cy="4024125"/>
          </a:xfrm>
        </p:spPr>
        <p:txBody>
          <a:bodyPr/>
          <a:lstStyle/>
          <a:p>
            <a:pPr marL="0" indent="0">
              <a:buNone/>
            </a:pPr>
            <a:r>
              <a:rPr lang="en-US" b="1" dirty="0">
                <a:effectLst>
                  <a:outerShdw blurRad="38100" dist="38100" dir="2700000" algn="tl">
                    <a:srgbClr val="000000">
                      <a:alpha val="43137"/>
                    </a:srgbClr>
                  </a:outerShdw>
                </a:effectLst>
              </a:rPr>
              <a:t>Emergency Operations Centers (EOC’s) </a:t>
            </a:r>
          </a:p>
          <a:p>
            <a:r>
              <a:rPr lang="en-US" dirty="0">
                <a:effectLst>
                  <a:outerShdw blurRad="38100" dist="38100" dir="2700000" algn="tl">
                    <a:srgbClr val="000000">
                      <a:alpha val="43137"/>
                    </a:srgbClr>
                  </a:outerShdw>
                </a:effectLst>
              </a:rPr>
              <a:t>Provide a large scale view of the entire disaster site enabling all support functions of the incident command system/Unified Command System</a:t>
            </a:r>
            <a:r>
              <a:rPr lang="en-US" dirty="0" smtClean="0">
                <a:effectLst>
                  <a:outerShdw blurRad="38100" dist="38100" dir="2700000" algn="tl">
                    <a:srgbClr val="000000">
                      <a:alpha val="43137"/>
                    </a:srgbClr>
                  </a:outerShdw>
                </a:effectLst>
              </a:rPr>
              <a:t>.</a:t>
            </a:r>
          </a:p>
          <a:p>
            <a:endParaRPr lang="en-US" sz="1000"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The National Command System work together in a “three dimensional atmosphere” or an interactive environment. </a:t>
            </a:r>
          </a:p>
        </p:txBody>
      </p:sp>
      <p:sp>
        <p:nvSpPr>
          <p:cNvPr id="19458" name="Slide Number Placeholder 5">
            <a:extLst>
              <a:ext uri="{FF2B5EF4-FFF2-40B4-BE49-F238E27FC236}">
                <a16:creationId xmlns:a16="http://schemas.microsoft.com/office/drawing/2014/main" xmlns="" id="{A68F4910-6110-4B2D-A677-A1CABA3033F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27F515-4751-427A-8482-13B6C396F90B}" type="slidenum">
              <a:rPr kumimoji="0" lang="en-US" altLang="en-US" sz="1050" b="0" i="0" u="none" strike="noStrike" kern="1200" cap="none" spc="0" normalizeH="0" baseline="0" noProof="0">
                <a:ln>
                  <a:noFill/>
                </a:ln>
                <a:solidFill>
                  <a:prstClr val="white"/>
                </a:solidFill>
                <a:effectLst/>
                <a:uLnTx/>
                <a:uFillTx/>
                <a:latin typeface="Garamond" panose="020204040303010108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en-US" sz="1050" b="0"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pic>
        <p:nvPicPr>
          <p:cNvPr id="6" name="Picture 5">
            <a:extLst>
              <a:ext uri="{FF2B5EF4-FFF2-40B4-BE49-F238E27FC236}">
                <a16:creationId xmlns:a16="http://schemas.microsoft.com/office/drawing/2014/main" xmlns="" id="{0A130EA6-F9AC-42A1-86DB-AE805927AC88}"/>
              </a:ext>
            </a:extLst>
          </p:cNvPr>
          <p:cNvPicPr>
            <a:picLocks noChangeAspect="1"/>
          </p:cNvPicPr>
          <p:nvPr/>
        </p:nvPicPr>
        <p:blipFill>
          <a:blip r:embed="rId3"/>
          <a:stretch>
            <a:fillRect/>
          </a:stretch>
        </p:blipFill>
        <p:spPr>
          <a:xfrm>
            <a:off x="311353" y="2121736"/>
            <a:ext cx="6003047" cy="4214670"/>
          </a:xfrm>
          <a:prstGeom prst="rect">
            <a:avLst/>
          </a:prstGeom>
        </p:spPr>
      </p:pic>
    </p:spTree>
    <p:custDataLst>
      <p:tags r:id="rId1"/>
    </p:custDataLst>
    <p:extLst>
      <p:ext uri="{BB962C8B-B14F-4D97-AF65-F5344CB8AC3E}">
        <p14:creationId xmlns:p14="http://schemas.microsoft.com/office/powerpoint/2010/main" val="38248027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a:extLst>
              <a:ext uri="{FF2B5EF4-FFF2-40B4-BE49-F238E27FC236}">
                <a16:creationId xmlns:a16="http://schemas.microsoft.com/office/drawing/2014/main" xmlns="" id="{F6803EF8-F130-479E-A86C-A980672E7E09}"/>
              </a:ext>
            </a:extLst>
          </p:cNvPr>
          <p:cNvSpPr>
            <a:spLocks noGrp="1" noChangeArrowheads="1"/>
          </p:cNvSpPr>
          <p:nvPr>
            <p:ph type="title"/>
          </p:nvPr>
        </p:nvSpPr>
        <p:spPr>
          <a:xfrm>
            <a:off x="1365162" y="477167"/>
            <a:ext cx="10629732" cy="1139825"/>
          </a:xfrm>
        </p:spPr>
        <p:txBody>
          <a:bodyPr>
            <a:noAutofit/>
          </a:bodyPr>
          <a:lstStyle/>
          <a:p>
            <a:pPr eaLnBrk="1" hangingPunct="1"/>
            <a:r>
              <a:rPr lang="en-US" altLang="en-US" sz="4400" b="1" dirty="0">
                <a:effectLst>
                  <a:outerShdw blurRad="38100" dist="38100" dir="2700000" algn="tl">
                    <a:srgbClr val="000000">
                      <a:alpha val="43137"/>
                    </a:srgbClr>
                  </a:outerShdw>
                </a:effectLst>
              </a:rPr>
              <a:t>Local Government Response Plans</a:t>
            </a:r>
          </a:p>
        </p:txBody>
      </p:sp>
      <p:sp>
        <p:nvSpPr>
          <p:cNvPr id="36868" name="Rectangle 3">
            <a:extLst>
              <a:ext uri="{FF2B5EF4-FFF2-40B4-BE49-F238E27FC236}">
                <a16:creationId xmlns:a16="http://schemas.microsoft.com/office/drawing/2014/main" xmlns="" id="{8B8954B2-AC85-4980-992B-4EEE59A90BBE}"/>
              </a:ext>
            </a:extLst>
          </p:cNvPr>
          <p:cNvSpPr>
            <a:spLocks noGrp="1" noChangeArrowheads="1"/>
          </p:cNvSpPr>
          <p:nvPr>
            <p:ph type="body" sz="half" idx="1"/>
          </p:nvPr>
        </p:nvSpPr>
        <p:spPr>
          <a:xfrm>
            <a:off x="609231" y="2110153"/>
            <a:ext cx="10972800" cy="4257822"/>
          </a:xfrm>
        </p:spPr>
        <p:txBody>
          <a:bodyPr>
            <a:normAutofit/>
          </a:bodyPr>
          <a:lstStyle/>
          <a:p>
            <a:pPr marL="0" indent="0" eaLnBrk="1" hangingPunct="1">
              <a:buNone/>
            </a:pPr>
            <a:r>
              <a:rPr lang="en-US" altLang="en-US" sz="2800" dirty="0">
                <a:effectLst>
                  <a:outerShdw blurRad="38100" dist="38100" dir="2700000" algn="tl">
                    <a:srgbClr val="000000">
                      <a:alpha val="43137"/>
                    </a:srgbClr>
                  </a:outerShdw>
                </a:effectLst>
              </a:rPr>
              <a:t>Large scale events will require enacting Emergency Response Plans at State and Federal levels.</a:t>
            </a:r>
          </a:p>
          <a:p>
            <a:pPr marL="0" indent="0" eaLnBrk="1" hangingPunct="1">
              <a:buNone/>
            </a:pPr>
            <a:r>
              <a:rPr lang="en-US" altLang="en-US" sz="2800" dirty="0">
                <a:effectLst>
                  <a:outerShdw blurRad="38100" dist="38100" dir="2700000" algn="tl">
                    <a:srgbClr val="000000">
                      <a:alpha val="43137"/>
                    </a:srgbClr>
                  </a:outerShdw>
                </a:effectLst>
              </a:rPr>
              <a:t>The plan should include a focus on:</a:t>
            </a:r>
          </a:p>
          <a:p>
            <a:pPr eaLnBrk="1" hangingPunct="1"/>
            <a:r>
              <a:rPr lang="en-US" altLang="en-US" sz="2800" dirty="0">
                <a:effectLst>
                  <a:outerShdw blurRad="38100" dist="38100" dir="2700000" algn="tl">
                    <a:srgbClr val="000000">
                      <a:alpha val="43137"/>
                    </a:srgbClr>
                  </a:outerShdw>
                </a:effectLst>
              </a:rPr>
              <a:t>Public protection</a:t>
            </a:r>
          </a:p>
          <a:p>
            <a:pPr eaLnBrk="1" hangingPunct="1"/>
            <a:r>
              <a:rPr lang="en-US" altLang="en-US" sz="2800" dirty="0">
                <a:effectLst>
                  <a:outerShdw blurRad="38100" dist="38100" dir="2700000" algn="tl">
                    <a:srgbClr val="000000">
                      <a:alpha val="43137"/>
                    </a:srgbClr>
                  </a:outerShdw>
                </a:effectLst>
              </a:rPr>
              <a:t>Emergency services</a:t>
            </a:r>
          </a:p>
          <a:p>
            <a:pPr eaLnBrk="1" hangingPunct="1"/>
            <a:r>
              <a:rPr lang="en-US" altLang="en-US" sz="2800" dirty="0">
                <a:effectLst>
                  <a:outerShdw blurRad="38100" dist="38100" dir="2700000" algn="tl">
                    <a:srgbClr val="000000">
                      <a:alpha val="43137"/>
                    </a:srgbClr>
                  </a:outerShdw>
                </a:effectLst>
              </a:rPr>
              <a:t>Restoration of critical public systems</a:t>
            </a:r>
          </a:p>
          <a:p>
            <a:pPr eaLnBrk="1" hangingPunct="1"/>
            <a:r>
              <a:rPr lang="en-US" altLang="en-US" sz="2800" dirty="0">
                <a:effectLst>
                  <a:outerShdw blurRad="38100" dist="38100" dir="2700000" algn="tl">
                    <a:srgbClr val="000000">
                      <a:alpha val="43137"/>
                    </a:srgbClr>
                  </a:outerShdw>
                </a:effectLst>
              </a:rPr>
              <a:t>Field assessment capabilities</a:t>
            </a:r>
          </a:p>
          <a:p>
            <a:pPr eaLnBrk="1" hangingPunct="1"/>
            <a:r>
              <a:rPr lang="en-US" altLang="en-US" sz="2800" dirty="0">
                <a:effectLst>
                  <a:outerShdw blurRad="38100" dist="38100" dir="2700000" algn="tl">
                    <a:srgbClr val="000000">
                      <a:alpha val="43137"/>
                    </a:srgbClr>
                  </a:outerShdw>
                </a:effectLst>
              </a:rPr>
              <a:t>Ability to declare a local disaster/emergency</a:t>
            </a:r>
          </a:p>
        </p:txBody>
      </p:sp>
      <p:sp>
        <p:nvSpPr>
          <p:cNvPr id="36866" name="Slide Number Placeholder 6">
            <a:extLst>
              <a:ext uri="{FF2B5EF4-FFF2-40B4-BE49-F238E27FC236}">
                <a16:creationId xmlns:a16="http://schemas.microsoft.com/office/drawing/2014/main" xmlns="" id="{BDA3D943-4379-4515-B65E-323D039B780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06E945-0752-4BC8-8BB8-C0E3E02CD955}" type="slidenum">
              <a:rPr kumimoji="0" lang="en-US" altLang="en-US" sz="1050" b="0" i="0" u="none" strike="noStrike" kern="1200" cap="none" spc="0" normalizeH="0" baseline="0" noProof="0">
                <a:ln>
                  <a:noFill/>
                </a:ln>
                <a:solidFill>
                  <a:prstClr val="white"/>
                </a:solidFill>
                <a:effectLst/>
                <a:uLnTx/>
                <a:uFillTx/>
                <a:latin typeface="Garamond" panose="020204040303010108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en-US" sz="1050" b="0"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Tree>
    <p:custDataLst>
      <p:tags r:id="rId1"/>
    </p:custDataLst>
    <p:extLst>
      <p:ext uri="{BB962C8B-B14F-4D97-AF65-F5344CB8AC3E}">
        <p14:creationId xmlns:p14="http://schemas.microsoft.com/office/powerpoint/2010/main" val="37570816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xmlns="" id="{6A4E0751-C6A0-437C-9E4A-76264DDD83EA}"/>
              </a:ext>
            </a:extLst>
          </p:cNvPr>
          <p:cNvSpPr>
            <a:spLocks noGrp="1" noChangeArrowheads="1"/>
          </p:cNvSpPr>
          <p:nvPr>
            <p:ph type="title"/>
          </p:nvPr>
        </p:nvSpPr>
        <p:spPr>
          <a:xfrm>
            <a:off x="455614" y="893580"/>
            <a:ext cx="11333922" cy="1293028"/>
          </a:xfrm>
        </p:spPr>
        <p:txBody>
          <a:bodyPr>
            <a:noAutofit/>
          </a:bodyPr>
          <a:lstStyle/>
          <a:p>
            <a:pPr eaLnBrk="1" hangingPunct="1"/>
            <a:r>
              <a:rPr lang="en-US" altLang="en-US" sz="4400" b="1" dirty="0">
                <a:effectLst>
                  <a:outerShdw blurRad="38100" dist="38100" dir="2700000" algn="tl">
                    <a:srgbClr val="000000">
                      <a:alpha val="43137"/>
                    </a:srgbClr>
                  </a:outerShdw>
                </a:effectLst>
              </a:rPr>
              <a:t>Activating the Federal Response Plan</a:t>
            </a:r>
          </a:p>
        </p:txBody>
      </p:sp>
      <p:sp>
        <p:nvSpPr>
          <p:cNvPr id="38916" name="Rectangle 3">
            <a:extLst>
              <a:ext uri="{FF2B5EF4-FFF2-40B4-BE49-F238E27FC236}">
                <a16:creationId xmlns:a16="http://schemas.microsoft.com/office/drawing/2014/main" xmlns="" id="{9F952567-3BEB-42DF-86A9-D19A48505114}"/>
              </a:ext>
            </a:extLst>
          </p:cNvPr>
          <p:cNvSpPr>
            <a:spLocks noGrp="1" noChangeArrowheads="1"/>
          </p:cNvSpPr>
          <p:nvPr>
            <p:ph idx="1"/>
          </p:nvPr>
        </p:nvSpPr>
        <p:spPr>
          <a:xfrm>
            <a:off x="906374" y="2186608"/>
            <a:ext cx="7550885" cy="4532243"/>
          </a:xfrm>
        </p:spPr>
        <p:txBody>
          <a:bodyPr>
            <a:normAutofit/>
          </a:bodyPr>
          <a:lstStyle/>
          <a:p>
            <a:pPr eaLnBrk="1" hangingPunct="1"/>
            <a:r>
              <a:rPr lang="en-US" altLang="en-US" sz="2400" dirty="0">
                <a:effectLst>
                  <a:outerShdw blurRad="38100" dist="38100" dir="2700000" algn="tl">
                    <a:srgbClr val="000000">
                      <a:alpha val="43137"/>
                    </a:srgbClr>
                  </a:outerShdw>
                </a:effectLst>
              </a:rPr>
              <a:t>Federal assistance requested by a governor</a:t>
            </a:r>
          </a:p>
          <a:p>
            <a:pPr eaLnBrk="1" hangingPunct="1"/>
            <a:r>
              <a:rPr lang="en-US" altLang="en-US" sz="2400" dirty="0">
                <a:effectLst>
                  <a:outerShdw blurRad="38100" dist="38100" dir="2700000" algn="tl">
                    <a:srgbClr val="000000">
                      <a:alpha val="43137"/>
                    </a:srgbClr>
                  </a:outerShdw>
                </a:effectLst>
              </a:rPr>
              <a:t>Emergency or disaster overwhelms local and state resources</a:t>
            </a:r>
          </a:p>
          <a:p>
            <a:pPr eaLnBrk="1" hangingPunct="1"/>
            <a:r>
              <a:rPr lang="en-US" altLang="en-US" sz="2400" dirty="0">
                <a:effectLst>
                  <a:outerShdw blurRad="38100" dist="38100" dir="2700000" algn="tl">
                    <a:srgbClr val="000000">
                      <a:alpha val="43137"/>
                    </a:srgbClr>
                  </a:outerShdw>
                </a:effectLst>
              </a:rPr>
              <a:t>A forecasted major event</a:t>
            </a:r>
          </a:p>
          <a:p>
            <a:pPr lvl="1"/>
            <a:r>
              <a:rPr lang="en-US" altLang="en-US" sz="2200" dirty="0">
                <a:effectLst>
                  <a:outerShdw blurRad="38100" dist="38100" dir="2700000" algn="tl">
                    <a:srgbClr val="000000">
                      <a:alpha val="43137"/>
                    </a:srgbClr>
                  </a:outerShdw>
                </a:effectLst>
              </a:rPr>
              <a:t>Democratic / Republic National Convention</a:t>
            </a:r>
          </a:p>
          <a:p>
            <a:pPr lvl="1"/>
            <a:r>
              <a:rPr lang="en-US" altLang="en-US" sz="2200" dirty="0">
                <a:effectLst>
                  <a:outerShdw blurRad="38100" dist="38100" dir="2700000" algn="tl">
                    <a:srgbClr val="000000">
                      <a:alpha val="43137"/>
                    </a:srgbClr>
                  </a:outerShdw>
                </a:effectLst>
              </a:rPr>
              <a:t>Super Bowl / Olympics</a:t>
            </a:r>
          </a:p>
          <a:p>
            <a:pPr lvl="1"/>
            <a:r>
              <a:rPr lang="en-US" altLang="en-US" sz="2200" dirty="0">
                <a:effectLst>
                  <a:outerShdw blurRad="38100" dist="38100" dir="2700000" algn="tl">
                    <a:srgbClr val="000000">
                      <a:alpha val="43137"/>
                    </a:srgbClr>
                  </a:outerShdw>
                </a:effectLst>
              </a:rPr>
              <a:t>Hurricane </a:t>
            </a:r>
          </a:p>
          <a:p>
            <a:pPr lvl="1"/>
            <a:endParaRPr lang="en-US" altLang="en-US" sz="2200" dirty="0">
              <a:effectLst>
                <a:outerShdw blurRad="38100" dist="38100" dir="2700000" algn="tl">
                  <a:srgbClr val="000000">
                    <a:alpha val="43137"/>
                  </a:srgbClr>
                </a:outerShdw>
              </a:effectLst>
            </a:endParaRPr>
          </a:p>
        </p:txBody>
      </p:sp>
      <p:sp>
        <p:nvSpPr>
          <p:cNvPr id="38914" name="Slide Number Placeholder 5">
            <a:extLst>
              <a:ext uri="{FF2B5EF4-FFF2-40B4-BE49-F238E27FC236}">
                <a16:creationId xmlns:a16="http://schemas.microsoft.com/office/drawing/2014/main" xmlns="" id="{8118CDCB-1211-4076-BDA6-1C7B00F4C53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604A65-6077-457D-BECD-041F0F8F3731}" type="slidenum">
              <a:rPr kumimoji="0" lang="en-US" altLang="en-US" sz="1050" b="0" i="0" u="none" strike="noStrike" kern="1200" cap="none" spc="0" normalizeH="0" baseline="0" noProof="0">
                <a:ln>
                  <a:noFill/>
                </a:ln>
                <a:solidFill>
                  <a:prstClr val="white"/>
                </a:solidFill>
                <a:effectLst/>
                <a:uLnTx/>
                <a:uFillTx/>
                <a:latin typeface="Garamond" panose="020204040303010108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en-US" sz="1050" b="0"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pic>
        <p:nvPicPr>
          <p:cNvPr id="3" name="Picture 2">
            <a:extLst>
              <a:ext uri="{FF2B5EF4-FFF2-40B4-BE49-F238E27FC236}">
                <a16:creationId xmlns:a16="http://schemas.microsoft.com/office/drawing/2014/main" xmlns="" id="{54C48C50-A035-4708-9D1E-689F83857540}"/>
              </a:ext>
            </a:extLst>
          </p:cNvPr>
          <p:cNvPicPr>
            <a:picLocks noChangeAspect="1"/>
          </p:cNvPicPr>
          <p:nvPr/>
        </p:nvPicPr>
        <p:blipFill>
          <a:blip r:embed="rId3"/>
          <a:stretch>
            <a:fillRect/>
          </a:stretch>
        </p:blipFill>
        <p:spPr>
          <a:xfrm>
            <a:off x="6800045" y="4577149"/>
            <a:ext cx="4291209" cy="1578962"/>
          </a:xfrm>
          <a:prstGeom prst="rect">
            <a:avLst/>
          </a:prstGeom>
        </p:spPr>
      </p:pic>
    </p:spTree>
    <p:custDataLst>
      <p:tags r:id="rId1"/>
    </p:custDataLst>
    <p:extLst>
      <p:ext uri="{BB962C8B-B14F-4D97-AF65-F5344CB8AC3E}">
        <p14:creationId xmlns:p14="http://schemas.microsoft.com/office/powerpoint/2010/main" val="96314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91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91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9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a:extLst>
              <a:ext uri="{FF2B5EF4-FFF2-40B4-BE49-F238E27FC236}">
                <a16:creationId xmlns:a16="http://schemas.microsoft.com/office/drawing/2014/main" xmlns="" id="{9048105C-B117-4B41-A4D4-BDC8C68B01C6}"/>
              </a:ext>
            </a:extLst>
          </p:cNvPr>
          <p:cNvSpPr>
            <a:spLocks noGrp="1" noChangeArrowheads="1"/>
          </p:cNvSpPr>
          <p:nvPr>
            <p:ph type="title"/>
          </p:nvPr>
        </p:nvSpPr>
        <p:spPr>
          <a:xfrm>
            <a:off x="2663781" y="456852"/>
            <a:ext cx="8610600" cy="1293028"/>
          </a:xfrm>
        </p:spPr>
        <p:txBody>
          <a:bodyPr>
            <a:normAutofit/>
          </a:bodyPr>
          <a:lstStyle/>
          <a:p>
            <a:pPr eaLnBrk="1" hangingPunct="1"/>
            <a:r>
              <a:rPr lang="en-US" altLang="en-US" sz="4400" b="1" dirty="0">
                <a:effectLst>
                  <a:outerShdw blurRad="38100" dist="38100" dir="2700000" algn="tl">
                    <a:srgbClr val="000000">
                      <a:alpha val="43137"/>
                    </a:srgbClr>
                  </a:outerShdw>
                </a:effectLst>
              </a:rPr>
              <a:t>Restoration Operations</a:t>
            </a:r>
          </a:p>
        </p:txBody>
      </p:sp>
      <p:sp>
        <p:nvSpPr>
          <p:cNvPr id="40964" name="Rectangle 3">
            <a:extLst>
              <a:ext uri="{FF2B5EF4-FFF2-40B4-BE49-F238E27FC236}">
                <a16:creationId xmlns:a16="http://schemas.microsoft.com/office/drawing/2014/main" xmlns="" id="{2A0AA073-F969-430A-82A6-8A2F3D6CD525}"/>
              </a:ext>
            </a:extLst>
          </p:cNvPr>
          <p:cNvSpPr>
            <a:spLocks noGrp="1" noChangeArrowheads="1"/>
          </p:cNvSpPr>
          <p:nvPr>
            <p:ph idx="1"/>
          </p:nvPr>
        </p:nvSpPr>
        <p:spPr>
          <a:xfrm>
            <a:off x="621546" y="1825732"/>
            <a:ext cx="10091530" cy="3460652"/>
          </a:xfrm>
        </p:spPr>
        <p:txBody>
          <a:bodyPr/>
          <a:lstStyle/>
          <a:p>
            <a:pPr eaLnBrk="1" hangingPunct="1"/>
            <a:r>
              <a:rPr lang="en-US" altLang="en-US" dirty="0" smtClean="0"/>
              <a:t>Disaster </a:t>
            </a:r>
            <a:r>
              <a:rPr lang="en-US" altLang="en-US" dirty="0"/>
              <a:t>Site Worker will fall within the Restoration Operations function of the ICS  </a:t>
            </a:r>
          </a:p>
          <a:p>
            <a:pPr eaLnBrk="1" hangingPunct="1"/>
            <a:r>
              <a:rPr lang="en-US" altLang="en-US" dirty="0"/>
              <a:t>F</a:t>
            </a:r>
            <a:r>
              <a:rPr lang="en-US" altLang="en-US" dirty="0" smtClean="0"/>
              <a:t>ocus </a:t>
            </a:r>
            <a:r>
              <a:rPr lang="en-US" altLang="en-US" dirty="0"/>
              <a:t>of restoration operations is to return the community to pre-incident conditions.</a:t>
            </a:r>
          </a:p>
          <a:p>
            <a:pPr eaLnBrk="1" hangingPunct="1"/>
            <a:r>
              <a:rPr lang="en-US" altLang="en-US" dirty="0"/>
              <a:t>Begins upon completion of the survey for contamination and continues until all contamination is eliminated.</a:t>
            </a:r>
          </a:p>
          <a:p>
            <a:r>
              <a:rPr lang="en-US" altLang="en-US" dirty="0"/>
              <a:t>Challenges include the restoration of the site with the emphasis on site safety m</a:t>
            </a:r>
            <a:r>
              <a:rPr lang="en-US" dirty="0"/>
              <a:t>anaging  and the creation and implementation of a site specific Health and Safety Plan (HASP).</a:t>
            </a:r>
          </a:p>
        </p:txBody>
      </p:sp>
      <p:sp>
        <p:nvSpPr>
          <p:cNvPr id="40962" name="Slide Number Placeholder 5">
            <a:extLst>
              <a:ext uri="{FF2B5EF4-FFF2-40B4-BE49-F238E27FC236}">
                <a16:creationId xmlns:a16="http://schemas.microsoft.com/office/drawing/2014/main" xmlns="" id="{A453A766-9AF5-480A-85A4-3E6417C87D7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EB67E2-4291-4A57-8EAD-8A0346616346}" type="slidenum">
              <a:rPr kumimoji="0" lang="en-US" altLang="en-US" sz="1050" b="0" i="0" u="none" strike="noStrike" kern="1200" cap="none" spc="0" normalizeH="0" baseline="0" noProof="0">
                <a:ln>
                  <a:noFill/>
                </a:ln>
                <a:solidFill>
                  <a:prstClr val="white"/>
                </a:solidFill>
                <a:effectLst/>
                <a:uLnTx/>
                <a:uFillTx/>
                <a:latin typeface="Garamond" panose="020204040303010108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en-US" sz="1050" b="0"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2" name="TextBox 1">
            <a:extLst>
              <a:ext uri="{FF2B5EF4-FFF2-40B4-BE49-F238E27FC236}">
                <a16:creationId xmlns:a16="http://schemas.microsoft.com/office/drawing/2014/main" xmlns="" id="{5E6564C6-72A6-4B1C-A69E-0FAE3AD22730}"/>
              </a:ext>
            </a:extLst>
          </p:cNvPr>
          <p:cNvSpPr txBox="1"/>
          <p:nvPr/>
        </p:nvSpPr>
        <p:spPr>
          <a:xfrm>
            <a:off x="621546" y="5485932"/>
            <a:ext cx="1185233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OSHA Quick Card – NRF-6  “</a:t>
            </a: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Protecting Worker Safety and Health Under the National Response Framework”</a:t>
            </a:r>
            <a:endParaRPr kumimoji="0" lang="en-US"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364029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a:extLst>
              <a:ext uri="{FF2B5EF4-FFF2-40B4-BE49-F238E27FC236}">
                <a16:creationId xmlns:a16="http://schemas.microsoft.com/office/drawing/2014/main" xmlns="" id="{9048105C-B117-4B41-A4D4-BDC8C68B01C6}"/>
              </a:ext>
            </a:extLst>
          </p:cNvPr>
          <p:cNvSpPr>
            <a:spLocks noGrp="1" noChangeArrowheads="1"/>
          </p:cNvSpPr>
          <p:nvPr>
            <p:ph type="title"/>
          </p:nvPr>
        </p:nvSpPr>
        <p:spPr>
          <a:xfrm>
            <a:off x="3023382" y="101587"/>
            <a:ext cx="8610600" cy="1114866"/>
          </a:xfrm>
        </p:spPr>
        <p:txBody>
          <a:bodyPr>
            <a:normAutofit/>
          </a:bodyPr>
          <a:lstStyle/>
          <a:p>
            <a:pPr eaLnBrk="1" hangingPunct="1"/>
            <a:r>
              <a:rPr lang="en-US" altLang="en-US" sz="4400" b="1" dirty="0">
                <a:effectLst>
                  <a:outerShdw blurRad="38100" dist="38100" dir="2700000" algn="tl">
                    <a:srgbClr val="000000">
                      <a:alpha val="43137"/>
                    </a:srgbClr>
                  </a:outerShdw>
                </a:effectLst>
              </a:rPr>
              <a:t>Restoration Operations</a:t>
            </a:r>
          </a:p>
        </p:txBody>
      </p:sp>
      <p:sp>
        <p:nvSpPr>
          <p:cNvPr id="40962" name="Slide Number Placeholder 5">
            <a:extLst>
              <a:ext uri="{FF2B5EF4-FFF2-40B4-BE49-F238E27FC236}">
                <a16:creationId xmlns:a16="http://schemas.microsoft.com/office/drawing/2014/main" xmlns="" id="{A453A766-9AF5-480A-85A4-3E6417C87D74}"/>
              </a:ext>
            </a:extLst>
          </p:cNvPr>
          <p:cNvSpPr>
            <a:spLocks noGrp="1"/>
          </p:cNvSpPr>
          <p:nvPr>
            <p:ph type="sldNum" sz="quarter" idx="12"/>
          </p:nvPr>
        </p:nvSpPr>
        <p:spPr>
          <a:xfrm>
            <a:off x="9294052" y="6288257"/>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EB67E2-4291-4A57-8EAD-8A0346616346}" type="slidenum">
              <a:rPr kumimoji="0" lang="en-US" altLang="en-US" sz="1050" b="0" i="0" u="none" strike="noStrike" kern="1200" cap="none" spc="0" normalizeH="0" baseline="0" noProof="0" smtClean="0">
                <a:ln>
                  <a:noFill/>
                </a:ln>
                <a:solidFill>
                  <a:prstClr val="white"/>
                </a:solidFill>
                <a:effectLst/>
                <a:uLnTx/>
                <a:uFillTx/>
                <a:latin typeface="Garamond" panose="020204040303010108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en-US" sz="105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graphicFrame>
        <p:nvGraphicFramePr>
          <p:cNvPr id="15" name="Diagram 14">
            <a:extLst>
              <a:ext uri="{FF2B5EF4-FFF2-40B4-BE49-F238E27FC236}">
                <a16:creationId xmlns:a16="http://schemas.microsoft.com/office/drawing/2014/main" xmlns="" id="{E3B7120D-648E-40EA-BA93-C06FB403D982}"/>
              </a:ext>
            </a:extLst>
          </p:cNvPr>
          <p:cNvGraphicFramePr/>
          <p:nvPr/>
        </p:nvGraphicFramePr>
        <p:xfrm>
          <a:off x="407962" y="1124293"/>
          <a:ext cx="11226020" cy="5359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xmlns="" id="{70087431-2A60-47B1-AADF-2DE1AB501866}"/>
              </a:ext>
            </a:extLst>
          </p:cNvPr>
          <p:cNvPicPr>
            <a:picLocks noChangeAspect="1"/>
          </p:cNvPicPr>
          <p:nvPr/>
        </p:nvPicPr>
        <p:blipFill>
          <a:blip r:embed="rId8"/>
          <a:stretch>
            <a:fillRect/>
          </a:stretch>
        </p:blipFill>
        <p:spPr>
          <a:xfrm>
            <a:off x="6278035" y="2975152"/>
            <a:ext cx="4656128" cy="3508296"/>
          </a:xfrm>
          <a:prstGeom prst="rect">
            <a:avLst/>
          </a:prstGeom>
        </p:spPr>
      </p:pic>
    </p:spTree>
    <p:custDataLst>
      <p:tags r:id="rId1"/>
    </p:custDataLst>
    <p:extLst>
      <p:ext uri="{BB962C8B-B14F-4D97-AF65-F5344CB8AC3E}">
        <p14:creationId xmlns:p14="http://schemas.microsoft.com/office/powerpoint/2010/main" val="31173450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B6DE2E-3C71-4B9D-8CAC-0B00AF1C44C4}"/>
              </a:ext>
            </a:extLst>
          </p:cNvPr>
          <p:cNvSpPr>
            <a:spLocks noGrp="1"/>
          </p:cNvSpPr>
          <p:nvPr>
            <p:ph type="title"/>
          </p:nvPr>
        </p:nvSpPr>
        <p:spPr>
          <a:xfrm>
            <a:off x="3028351" y="331153"/>
            <a:ext cx="8610600" cy="1293028"/>
          </a:xfrm>
        </p:spPr>
        <p:txBody>
          <a:bodyPr>
            <a:normAutofit/>
          </a:bodyPr>
          <a:lstStyle/>
          <a:p>
            <a:r>
              <a:rPr lang="en-US" sz="4400" b="1" dirty="0">
                <a:effectLst>
                  <a:outerShdw blurRad="38100" dist="38100" dir="2700000" algn="tl">
                    <a:srgbClr val="000000">
                      <a:alpha val="43137"/>
                    </a:srgbClr>
                  </a:outerShdw>
                </a:effectLst>
              </a:rPr>
              <a:t>Accountability failures</a:t>
            </a:r>
          </a:p>
        </p:txBody>
      </p:sp>
      <p:sp>
        <p:nvSpPr>
          <p:cNvPr id="3" name="TextBox 2">
            <a:extLst>
              <a:ext uri="{FF2B5EF4-FFF2-40B4-BE49-F238E27FC236}">
                <a16:creationId xmlns:a16="http://schemas.microsoft.com/office/drawing/2014/main" xmlns="" id="{543F0161-362C-4A13-860C-64E1DE0EF4DD}"/>
              </a:ext>
            </a:extLst>
          </p:cNvPr>
          <p:cNvSpPr txBox="1"/>
          <p:nvPr/>
        </p:nvSpPr>
        <p:spPr>
          <a:xfrm>
            <a:off x="334107" y="1740091"/>
            <a:ext cx="11679702" cy="51706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rPr>
              <a:t>Self Dispatching / Freelancing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Unfortunately, well meaning organizations often “self dispatch” themselves to incidents without coordination with the Incident Commanders.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rPr>
              <a:t>Repetitive Details / Assignments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Results often lead to counter productive activities by the workers.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Duplication of tasks are wasted money &amp; manpower.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rPr>
              <a:t>Unassigned Resources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Resources will be staged without assignment and fail to help those in need.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rPr>
              <a:t>Unreported Injuries &amp; Illness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Without accurate accountability, injuries and long term health issues cannot be supported if they should arise.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318838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C495F9-196D-428E-ACF9-5C09E3517F95}"/>
              </a:ext>
            </a:extLst>
          </p:cNvPr>
          <p:cNvSpPr>
            <a:spLocks noGrp="1"/>
          </p:cNvSpPr>
          <p:nvPr>
            <p:ph type="title"/>
          </p:nvPr>
        </p:nvSpPr>
        <p:spPr>
          <a:xfrm>
            <a:off x="2161504" y="171944"/>
            <a:ext cx="8610600" cy="1293028"/>
          </a:xfrm>
        </p:spPr>
        <p:txBody>
          <a:bodyPr>
            <a:normAutofit/>
          </a:bodyPr>
          <a:lstStyle/>
          <a:p>
            <a:r>
              <a:rPr lang="en-US" sz="4400" b="1" dirty="0">
                <a:effectLst>
                  <a:outerShdw blurRad="38100" dist="38100" dir="2700000" algn="tl">
                    <a:srgbClr val="000000">
                      <a:alpha val="43137"/>
                    </a:srgbClr>
                  </a:outerShdw>
                </a:effectLst>
              </a:rPr>
              <a:t>Review</a:t>
            </a:r>
          </a:p>
        </p:txBody>
      </p:sp>
      <p:sp>
        <p:nvSpPr>
          <p:cNvPr id="3" name="Content Placeholder 2">
            <a:extLst>
              <a:ext uri="{FF2B5EF4-FFF2-40B4-BE49-F238E27FC236}">
                <a16:creationId xmlns:a16="http://schemas.microsoft.com/office/drawing/2014/main" xmlns="" id="{84583534-1F8A-4F12-BC8C-C3F77577AC0D}"/>
              </a:ext>
            </a:extLst>
          </p:cNvPr>
          <p:cNvSpPr>
            <a:spLocks noGrp="1"/>
          </p:cNvSpPr>
          <p:nvPr>
            <p:ph idx="1"/>
          </p:nvPr>
        </p:nvSpPr>
        <p:spPr>
          <a:xfrm>
            <a:off x="685800" y="2194560"/>
            <a:ext cx="10820400" cy="2261530"/>
          </a:xfrm>
        </p:spPr>
        <p:txBody>
          <a:bodyPr>
            <a:noAutofit/>
          </a:bodyPr>
          <a:lstStyle/>
          <a:p>
            <a:r>
              <a:rPr lang="en-US" sz="2400" dirty="0"/>
              <a:t>Safe work practices are the key to a successful disaster site worker operation. </a:t>
            </a:r>
          </a:p>
          <a:p>
            <a:pPr marL="0" indent="0">
              <a:buNone/>
            </a:pPr>
            <a:endParaRPr lang="en-US" sz="2400" dirty="0" smtClean="0"/>
          </a:p>
          <a:p>
            <a:pPr marL="0" indent="0">
              <a:buNone/>
            </a:pPr>
            <a:r>
              <a:rPr lang="en-US" sz="2400" dirty="0" smtClean="0"/>
              <a:t>The </a:t>
            </a:r>
            <a:r>
              <a:rPr lang="en-US" sz="2400" dirty="0"/>
              <a:t>Disaster Site Worker plays an important roll in the recovery efforts of a disaster site.  Following the ICS program requirements once the group arrives through the time they depart will insure a safer and well documented work site for accountability of the on scene worker.</a:t>
            </a:r>
          </a:p>
        </p:txBody>
      </p:sp>
    </p:spTree>
    <p:custDataLst>
      <p:tags r:id="rId1"/>
    </p:custDataLst>
    <p:extLst>
      <p:ext uri="{BB962C8B-B14F-4D97-AF65-F5344CB8AC3E}">
        <p14:creationId xmlns:p14="http://schemas.microsoft.com/office/powerpoint/2010/main" val="4079278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C495F9-196D-428E-ACF9-5C09E3517F95}"/>
              </a:ext>
            </a:extLst>
          </p:cNvPr>
          <p:cNvSpPr>
            <a:spLocks noGrp="1"/>
          </p:cNvSpPr>
          <p:nvPr>
            <p:ph type="title"/>
          </p:nvPr>
        </p:nvSpPr>
        <p:spPr>
          <a:xfrm>
            <a:off x="2880609" y="414551"/>
            <a:ext cx="8610600" cy="1293028"/>
          </a:xfrm>
        </p:spPr>
        <p:txBody>
          <a:bodyPr>
            <a:normAutofit/>
          </a:bodyPr>
          <a:lstStyle/>
          <a:p>
            <a:r>
              <a:rPr lang="en-US" sz="4400" b="1" dirty="0">
                <a:solidFill>
                  <a:srgbClr val="FF0000"/>
                </a:solidFill>
                <a:effectLst>
                  <a:outerShdw blurRad="38100" dist="38100" dir="2700000" algn="tl">
                    <a:srgbClr val="000000">
                      <a:alpha val="43137"/>
                    </a:srgbClr>
                  </a:outerShdw>
                </a:effectLst>
              </a:rPr>
              <a:t>ACTIVITY</a:t>
            </a:r>
          </a:p>
        </p:txBody>
      </p:sp>
      <p:sp>
        <p:nvSpPr>
          <p:cNvPr id="3" name="Content Placeholder 2">
            <a:extLst>
              <a:ext uri="{FF2B5EF4-FFF2-40B4-BE49-F238E27FC236}">
                <a16:creationId xmlns:a16="http://schemas.microsoft.com/office/drawing/2014/main" xmlns="" id="{84583534-1F8A-4F12-BC8C-C3F77577AC0D}"/>
              </a:ext>
            </a:extLst>
          </p:cNvPr>
          <p:cNvSpPr>
            <a:spLocks noGrp="1"/>
          </p:cNvSpPr>
          <p:nvPr>
            <p:ph idx="1"/>
          </p:nvPr>
        </p:nvSpPr>
        <p:spPr>
          <a:xfrm>
            <a:off x="329784" y="2194560"/>
            <a:ext cx="4497049" cy="3646358"/>
          </a:xfrm>
        </p:spPr>
        <p:txBody>
          <a:bodyPr/>
          <a:lstStyle/>
          <a:p>
            <a:pPr marL="0" indent="0">
              <a:buNone/>
            </a:pPr>
            <a:r>
              <a:rPr lang="en-US" b="1" dirty="0">
                <a:effectLst>
                  <a:outerShdw blurRad="38100" dist="38100" dir="2700000" algn="tl">
                    <a:srgbClr val="000000">
                      <a:alpha val="43137"/>
                    </a:srgbClr>
                  </a:outerShdw>
                </a:effectLst>
              </a:rPr>
              <a:t>COMPLETE THE ICS CHART:</a:t>
            </a:r>
          </a:p>
          <a:p>
            <a:r>
              <a:rPr lang="en-US" dirty="0">
                <a:effectLst>
                  <a:outerShdw blurRad="38100" dist="38100" dir="2700000" algn="tl">
                    <a:srgbClr val="000000">
                      <a:alpha val="43137"/>
                    </a:srgbClr>
                  </a:outerShdw>
                </a:effectLst>
              </a:rPr>
              <a:t>COMMAND</a:t>
            </a:r>
          </a:p>
          <a:p>
            <a:r>
              <a:rPr lang="en-US" dirty="0">
                <a:effectLst>
                  <a:outerShdw blurRad="38100" dist="38100" dir="2700000" algn="tl">
                    <a:srgbClr val="000000">
                      <a:alpha val="43137"/>
                    </a:srgbClr>
                  </a:outerShdw>
                </a:effectLst>
              </a:rPr>
              <a:t>OPERATIONS</a:t>
            </a:r>
          </a:p>
          <a:p>
            <a:r>
              <a:rPr lang="en-US" dirty="0">
                <a:effectLst>
                  <a:outerShdw blurRad="38100" dist="38100" dir="2700000" algn="tl">
                    <a:srgbClr val="000000">
                      <a:alpha val="43137"/>
                    </a:srgbClr>
                  </a:outerShdw>
                </a:effectLst>
              </a:rPr>
              <a:t>LOGISTICS</a:t>
            </a:r>
          </a:p>
          <a:p>
            <a:r>
              <a:rPr lang="en-US" dirty="0">
                <a:effectLst>
                  <a:outerShdw blurRad="38100" dist="38100" dir="2700000" algn="tl">
                    <a:srgbClr val="000000">
                      <a:alpha val="43137"/>
                    </a:srgbClr>
                  </a:outerShdw>
                </a:effectLst>
              </a:rPr>
              <a:t>PLANNING</a:t>
            </a:r>
          </a:p>
          <a:p>
            <a:r>
              <a:rPr lang="en-US" dirty="0">
                <a:effectLst>
                  <a:outerShdw blurRad="38100" dist="38100" dir="2700000" algn="tl">
                    <a:srgbClr val="000000">
                      <a:alpha val="43137"/>
                    </a:srgbClr>
                  </a:outerShdw>
                </a:effectLst>
              </a:rPr>
              <a:t>FINANCE</a:t>
            </a:r>
          </a:p>
        </p:txBody>
      </p:sp>
      <p:graphicFrame>
        <p:nvGraphicFramePr>
          <p:cNvPr id="4" name="Diagram 3">
            <a:extLst>
              <a:ext uri="{FF2B5EF4-FFF2-40B4-BE49-F238E27FC236}">
                <a16:creationId xmlns:a16="http://schemas.microsoft.com/office/drawing/2014/main" xmlns="" id="{C5B251F7-9767-4F3F-B0F5-E61A11FC9CCE}"/>
              </a:ext>
            </a:extLst>
          </p:cNvPr>
          <p:cNvGraphicFramePr/>
          <p:nvPr/>
        </p:nvGraphicFramePr>
        <p:xfrm>
          <a:off x="4347149" y="2057401"/>
          <a:ext cx="7623748" cy="37835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a:extLst>
              <a:ext uri="{FF2B5EF4-FFF2-40B4-BE49-F238E27FC236}">
                <a16:creationId xmlns:a16="http://schemas.microsoft.com/office/drawing/2014/main" xmlns="" id="{9D4232DA-D1D8-42A2-975A-5B698243A580}"/>
              </a:ext>
            </a:extLst>
          </p:cNvPr>
          <p:cNvPicPr>
            <a:picLocks noChangeAspect="1"/>
          </p:cNvPicPr>
          <p:nvPr/>
        </p:nvPicPr>
        <p:blipFill>
          <a:blip r:embed="rId8"/>
          <a:stretch>
            <a:fillRect/>
          </a:stretch>
        </p:blipFill>
        <p:spPr>
          <a:xfrm>
            <a:off x="7335991" y="2953903"/>
            <a:ext cx="1646063" cy="823031"/>
          </a:xfrm>
          <a:prstGeom prst="rect">
            <a:avLst/>
          </a:prstGeom>
        </p:spPr>
      </p:pic>
      <p:pic>
        <p:nvPicPr>
          <p:cNvPr id="16" name="Picture 15">
            <a:extLst>
              <a:ext uri="{FF2B5EF4-FFF2-40B4-BE49-F238E27FC236}">
                <a16:creationId xmlns:a16="http://schemas.microsoft.com/office/drawing/2014/main" xmlns="" id="{0EF45324-FFAC-4AE8-B62B-669EF20B1022}"/>
              </a:ext>
            </a:extLst>
          </p:cNvPr>
          <p:cNvPicPr>
            <a:picLocks noChangeAspect="1"/>
          </p:cNvPicPr>
          <p:nvPr/>
        </p:nvPicPr>
        <p:blipFill>
          <a:blip r:embed="rId9"/>
          <a:stretch>
            <a:fillRect/>
          </a:stretch>
        </p:blipFill>
        <p:spPr>
          <a:xfrm>
            <a:off x="4221919" y="4126756"/>
            <a:ext cx="1909639" cy="823031"/>
          </a:xfrm>
          <a:prstGeom prst="rect">
            <a:avLst/>
          </a:prstGeom>
        </p:spPr>
      </p:pic>
      <p:pic>
        <p:nvPicPr>
          <p:cNvPr id="17" name="Picture 16">
            <a:extLst>
              <a:ext uri="{FF2B5EF4-FFF2-40B4-BE49-F238E27FC236}">
                <a16:creationId xmlns:a16="http://schemas.microsoft.com/office/drawing/2014/main" xmlns="" id="{23E92036-3943-4C40-B056-EE6562C48CF3}"/>
              </a:ext>
            </a:extLst>
          </p:cNvPr>
          <p:cNvPicPr>
            <a:picLocks noChangeAspect="1"/>
          </p:cNvPicPr>
          <p:nvPr/>
        </p:nvPicPr>
        <p:blipFill>
          <a:blip r:embed="rId10"/>
          <a:stretch>
            <a:fillRect/>
          </a:stretch>
        </p:blipFill>
        <p:spPr>
          <a:xfrm>
            <a:off x="6362878" y="4126756"/>
            <a:ext cx="1646063" cy="823031"/>
          </a:xfrm>
          <a:prstGeom prst="rect">
            <a:avLst/>
          </a:prstGeom>
        </p:spPr>
      </p:pic>
      <p:pic>
        <p:nvPicPr>
          <p:cNvPr id="18" name="Picture 17">
            <a:extLst>
              <a:ext uri="{FF2B5EF4-FFF2-40B4-BE49-F238E27FC236}">
                <a16:creationId xmlns:a16="http://schemas.microsoft.com/office/drawing/2014/main" xmlns="" id="{5F575EEF-071A-405A-8C20-81B809DC4408}"/>
              </a:ext>
            </a:extLst>
          </p:cNvPr>
          <p:cNvPicPr>
            <a:picLocks noChangeAspect="1"/>
          </p:cNvPicPr>
          <p:nvPr/>
        </p:nvPicPr>
        <p:blipFill>
          <a:blip r:embed="rId11"/>
          <a:stretch>
            <a:fillRect/>
          </a:stretch>
        </p:blipFill>
        <p:spPr>
          <a:xfrm>
            <a:off x="8290635" y="4126756"/>
            <a:ext cx="1733058" cy="823030"/>
          </a:xfrm>
          <a:prstGeom prst="rect">
            <a:avLst/>
          </a:prstGeom>
        </p:spPr>
      </p:pic>
      <p:pic>
        <p:nvPicPr>
          <p:cNvPr id="19" name="Picture 18">
            <a:extLst>
              <a:ext uri="{FF2B5EF4-FFF2-40B4-BE49-F238E27FC236}">
                <a16:creationId xmlns:a16="http://schemas.microsoft.com/office/drawing/2014/main" xmlns="" id="{82503908-91F7-40E2-99AB-C23AD23B467B}"/>
              </a:ext>
            </a:extLst>
          </p:cNvPr>
          <p:cNvPicPr>
            <a:picLocks noChangeAspect="1"/>
          </p:cNvPicPr>
          <p:nvPr/>
        </p:nvPicPr>
        <p:blipFill>
          <a:blip r:embed="rId12"/>
          <a:stretch>
            <a:fillRect/>
          </a:stretch>
        </p:blipFill>
        <p:spPr>
          <a:xfrm>
            <a:off x="10324834" y="4126756"/>
            <a:ext cx="1646063" cy="823031"/>
          </a:xfrm>
          <a:prstGeom prst="rect">
            <a:avLst/>
          </a:prstGeom>
        </p:spPr>
      </p:pic>
    </p:spTree>
    <p:custDataLst>
      <p:tags r:id="rId1"/>
    </p:custDataLst>
    <p:extLst>
      <p:ext uri="{BB962C8B-B14F-4D97-AF65-F5344CB8AC3E}">
        <p14:creationId xmlns:p14="http://schemas.microsoft.com/office/powerpoint/2010/main" val="187294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2"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2000" fill="hold"/>
                                        <p:tgtEl>
                                          <p:spTgt spid="16"/>
                                        </p:tgtEl>
                                        <p:attrNameLst>
                                          <p:attrName>ppt_x</p:attrName>
                                        </p:attrNameLst>
                                      </p:cBhvr>
                                      <p:tavLst>
                                        <p:tav tm="0">
                                          <p:val>
                                            <p:strVal val="0-#ppt_w/2"/>
                                          </p:val>
                                        </p:tav>
                                        <p:tav tm="100000">
                                          <p:val>
                                            <p:strVal val="#ppt_x"/>
                                          </p:val>
                                        </p:tav>
                                      </p:tavLst>
                                    </p:anim>
                                    <p:anim calcmode="lin" valueType="num">
                                      <p:cBhvr additive="base">
                                        <p:cTn id="17" dur="2000" fill="hold"/>
                                        <p:tgtEl>
                                          <p:spTgt spid="16"/>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2000" fill="hold"/>
                                        <p:tgtEl>
                                          <p:spTgt spid="17"/>
                                        </p:tgtEl>
                                        <p:attrNameLst>
                                          <p:attrName>ppt_w</p:attrName>
                                        </p:attrNameLst>
                                      </p:cBhvr>
                                      <p:tavLst>
                                        <p:tav tm="0">
                                          <p:val>
                                            <p:fltVal val="0"/>
                                          </p:val>
                                        </p:tav>
                                        <p:tav tm="100000">
                                          <p:val>
                                            <p:strVal val="#ppt_w"/>
                                          </p:val>
                                        </p:tav>
                                      </p:tavLst>
                                    </p:anim>
                                    <p:anim calcmode="lin" valueType="num">
                                      <p:cBhvr>
                                        <p:cTn id="26" dur="2000" fill="hold"/>
                                        <p:tgtEl>
                                          <p:spTgt spid="17"/>
                                        </p:tgtEl>
                                        <p:attrNameLst>
                                          <p:attrName>ppt_h</p:attrName>
                                        </p:attrNameLst>
                                      </p:cBhvr>
                                      <p:tavLst>
                                        <p:tav tm="0">
                                          <p:val>
                                            <p:fltVal val="0"/>
                                          </p:val>
                                        </p:tav>
                                        <p:tav tm="100000">
                                          <p:val>
                                            <p:strVal val="#ppt_h"/>
                                          </p:val>
                                        </p:tav>
                                      </p:tavLst>
                                    </p:anim>
                                    <p:animEffect transition="in" filter="fade">
                                      <p:cBhvr>
                                        <p:cTn id="27" dur="20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2000" fill="hold"/>
                                        <p:tgtEl>
                                          <p:spTgt spid="18"/>
                                        </p:tgtEl>
                                        <p:attrNameLst>
                                          <p:attrName>ppt_w</p:attrName>
                                        </p:attrNameLst>
                                      </p:cBhvr>
                                      <p:tavLst>
                                        <p:tav tm="0">
                                          <p:val>
                                            <p:fltVal val="0"/>
                                          </p:val>
                                        </p:tav>
                                        <p:tav tm="100000">
                                          <p:val>
                                            <p:strVal val="#ppt_w"/>
                                          </p:val>
                                        </p:tav>
                                      </p:tavLst>
                                    </p:anim>
                                    <p:anim calcmode="lin" valueType="num">
                                      <p:cBhvr>
                                        <p:cTn id="36" dur="2000" fill="hold"/>
                                        <p:tgtEl>
                                          <p:spTgt spid="18"/>
                                        </p:tgtEl>
                                        <p:attrNameLst>
                                          <p:attrName>ppt_h</p:attrName>
                                        </p:attrNameLst>
                                      </p:cBhvr>
                                      <p:tavLst>
                                        <p:tav tm="0">
                                          <p:val>
                                            <p:fltVal val="0"/>
                                          </p:val>
                                        </p:tav>
                                        <p:tav tm="100000">
                                          <p:val>
                                            <p:strVal val="#ppt_h"/>
                                          </p:val>
                                        </p:tav>
                                      </p:tavLst>
                                    </p:anim>
                                    <p:animEffect transition="in" filter="fade">
                                      <p:cBhvr>
                                        <p:cTn id="37" dur="20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2000" fill="hold"/>
                                        <p:tgtEl>
                                          <p:spTgt spid="19"/>
                                        </p:tgtEl>
                                        <p:attrNameLst>
                                          <p:attrName>ppt_w</p:attrName>
                                        </p:attrNameLst>
                                      </p:cBhvr>
                                      <p:tavLst>
                                        <p:tav tm="0">
                                          <p:val>
                                            <p:fltVal val="0"/>
                                          </p:val>
                                        </p:tav>
                                        <p:tav tm="100000">
                                          <p:val>
                                            <p:strVal val="#ppt_w"/>
                                          </p:val>
                                        </p:tav>
                                      </p:tavLst>
                                    </p:anim>
                                    <p:anim calcmode="lin" valueType="num">
                                      <p:cBhvr>
                                        <p:cTn id="46" dur="2000" fill="hold"/>
                                        <p:tgtEl>
                                          <p:spTgt spid="19"/>
                                        </p:tgtEl>
                                        <p:attrNameLst>
                                          <p:attrName>ppt_h</p:attrName>
                                        </p:attrNameLst>
                                      </p:cBhvr>
                                      <p:tavLst>
                                        <p:tav tm="0">
                                          <p:val>
                                            <p:fltVal val="0"/>
                                          </p:val>
                                        </p:tav>
                                        <p:tav tm="100000">
                                          <p:val>
                                            <p:strVal val="#ppt_h"/>
                                          </p:val>
                                        </p:tav>
                                      </p:tavLst>
                                    </p:anim>
                                    <p:animEffect transition="in" filter="fade">
                                      <p:cBhvr>
                                        <p:cTn id="47" dur="2000"/>
                                        <p:tgtEl>
                                          <p:spTgt spid="19"/>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fade">
                                      <p:cBhvr>
                                        <p:cTn id="5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hlinkClick r:id="rId3" action="ppaction://hlinkpres?slideindex=1&amp;slidetitle="/>
            <a:extLst>
              <a:ext uri="{FF2B5EF4-FFF2-40B4-BE49-F238E27FC236}">
                <a16:creationId xmlns:a16="http://schemas.microsoft.com/office/drawing/2014/main" xmlns="" id="{0DE85149-33F0-4CCF-9689-A5C91DB51835}"/>
              </a:ext>
            </a:extLst>
          </p:cNvPr>
          <p:cNvPicPr>
            <a:picLocks noChangeAspect="1"/>
          </p:cNvPicPr>
          <p:nvPr/>
        </p:nvPicPr>
        <p:blipFill rotWithShape="1">
          <a:blip r:embed="rId4">
            <a:duotone>
              <a:prstClr val="black"/>
              <a:schemeClr val="tx2">
                <a:tint val="45000"/>
                <a:satMod val="400000"/>
              </a:schemeClr>
            </a:duotone>
            <a:alphaModFix amt="30000"/>
            <a:extLst>
              <a:ext uri="{BEBA8EAE-BF5A-486C-A8C5-ECC9F3942E4B}">
                <a14:imgProps xmlns:a14="http://schemas.microsoft.com/office/drawing/2010/main">
                  <a14:imgLayer r:embed="rId5">
                    <a14:imgEffect>
                      <a14:brightnessContrast bright="40000" contrast="40000"/>
                    </a14:imgEffect>
                  </a14:imgLayer>
                </a14:imgProps>
              </a:ext>
            </a:extLst>
          </a:blip>
          <a:srcRect/>
          <a:stretch/>
        </p:blipFill>
        <p:spPr>
          <a:xfrm>
            <a:off x="20" y="10"/>
            <a:ext cx="12191980" cy="6857990"/>
          </a:xfrm>
          <a:prstGeom prst="rect">
            <a:avLst/>
          </a:prstGeom>
        </p:spPr>
      </p:pic>
      <p:sp>
        <p:nvSpPr>
          <p:cNvPr id="34" name="Frame 33">
            <a:hlinkClick r:id="rId6" action="ppaction://hlinkpres?slideindex=1&amp;slidetitle="/>
            <a:extLst>
              <a:ext uri="{FF2B5EF4-FFF2-40B4-BE49-F238E27FC236}">
                <a16:creationId xmlns:a16="http://schemas.microsoft.com/office/drawing/2014/main" xmlns="" id="{E216866D-9437-45AD-8EAD-F4B42FA37B2E}"/>
              </a:ext>
            </a:extLst>
          </p:cNvPr>
          <p:cNvSpPr/>
          <p:nvPr/>
        </p:nvSpPr>
        <p:spPr>
          <a:xfrm>
            <a:off x="827964" y="1684828"/>
            <a:ext cx="2011680" cy="73152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TRAUMATIC STRESS</a:t>
            </a:r>
          </a:p>
        </p:txBody>
      </p:sp>
      <p:sp>
        <p:nvSpPr>
          <p:cNvPr id="14" name="Title 3">
            <a:extLst>
              <a:ext uri="{FF2B5EF4-FFF2-40B4-BE49-F238E27FC236}">
                <a16:creationId xmlns:a16="http://schemas.microsoft.com/office/drawing/2014/main" xmlns="" id="{AE24A73B-EF3D-4AB6-9531-DCAFA5A3ABA3}"/>
              </a:ext>
            </a:extLst>
          </p:cNvPr>
          <p:cNvSpPr>
            <a:spLocks noGrp="1"/>
          </p:cNvSpPr>
          <p:nvPr>
            <p:ph type="title"/>
          </p:nvPr>
        </p:nvSpPr>
        <p:spPr>
          <a:xfrm>
            <a:off x="6427305" y="206362"/>
            <a:ext cx="3339547" cy="1293028"/>
          </a:xfrm>
        </p:spPr>
        <p:txBody>
          <a:bodyPr/>
          <a:lstStyle/>
          <a:p>
            <a:r>
              <a:rPr lang="en-US" b="1" dirty="0"/>
              <a:t>Dashboard</a:t>
            </a:r>
          </a:p>
        </p:txBody>
      </p:sp>
    </p:spTree>
    <p:custDataLst>
      <p:tags r:id="rId1"/>
    </p:custDataLst>
    <p:extLst>
      <p:ext uri="{BB962C8B-B14F-4D97-AF65-F5344CB8AC3E}">
        <p14:creationId xmlns:p14="http://schemas.microsoft.com/office/powerpoint/2010/main" val="7952795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986E53FC-AF23-4626-A63A-E70C15E52A6C}"/>
              </a:ext>
            </a:extLst>
          </p:cNvPr>
          <p:cNvPicPr>
            <a:picLocks noChangeAspect="1"/>
          </p:cNvPicPr>
          <p:nvPr/>
        </p:nvPicPr>
        <p:blipFill>
          <a:blip r:embed="rId4"/>
          <a:stretch>
            <a:fillRect/>
          </a:stretch>
        </p:blipFill>
        <p:spPr>
          <a:xfrm>
            <a:off x="685800" y="2646947"/>
            <a:ext cx="4521200" cy="2565139"/>
          </a:xfrm>
          <a:prstGeom prst="rect">
            <a:avLst/>
          </a:prstGeom>
        </p:spPr>
      </p:pic>
      <p:sp>
        <p:nvSpPr>
          <p:cNvPr id="6147" name="Rectangle 2">
            <a:extLst>
              <a:ext uri="{FF2B5EF4-FFF2-40B4-BE49-F238E27FC236}">
                <a16:creationId xmlns:a16="http://schemas.microsoft.com/office/drawing/2014/main" xmlns="" id="{0F9FC951-4881-49CA-B580-ED9357F76501}"/>
              </a:ext>
            </a:extLst>
          </p:cNvPr>
          <p:cNvSpPr>
            <a:spLocks noGrp="1" noChangeArrowheads="1"/>
          </p:cNvSpPr>
          <p:nvPr>
            <p:ph type="title"/>
          </p:nvPr>
        </p:nvSpPr>
        <p:spPr/>
        <p:txBody>
          <a:bodyPr>
            <a:normAutofit/>
          </a:bodyPr>
          <a:lstStyle/>
          <a:p>
            <a:pPr eaLnBrk="1" hangingPunct="1"/>
            <a:r>
              <a:rPr lang="en-US" altLang="en-US" b="1" dirty="0">
                <a:effectLst>
                  <a:outerShdw blurRad="38100" dist="38100" dir="2700000" algn="tl">
                    <a:srgbClr val="000000">
                      <a:alpha val="43137"/>
                    </a:srgbClr>
                  </a:outerShdw>
                </a:effectLst>
              </a:rPr>
              <a:t>Objectives</a:t>
            </a:r>
          </a:p>
        </p:txBody>
      </p:sp>
      <p:sp>
        <p:nvSpPr>
          <p:cNvPr id="6148" name="Rectangle 3">
            <a:extLst>
              <a:ext uri="{FF2B5EF4-FFF2-40B4-BE49-F238E27FC236}">
                <a16:creationId xmlns:a16="http://schemas.microsoft.com/office/drawing/2014/main" xmlns="" id="{58439006-2FED-469E-BE57-992010B3BC1A}"/>
              </a:ext>
            </a:extLst>
          </p:cNvPr>
          <p:cNvSpPr>
            <a:spLocks noGrp="1" noChangeArrowheads="1"/>
          </p:cNvSpPr>
          <p:nvPr>
            <p:ph idx="1"/>
          </p:nvPr>
        </p:nvSpPr>
        <p:spPr>
          <a:xfrm>
            <a:off x="5689600" y="2194560"/>
            <a:ext cx="5816600" cy="4024125"/>
          </a:xfrm>
        </p:spPr>
        <p:txBody>
          <a:bodyPr>
            <a:normAutofit/>
          </a:bodyPr>
          <a:lstStyle/>
          <a:p>
            <a:pPr eaLnBrk="1" hangingPunct="1"/>
            <a:r>
              <a:rPr lang="en-US" altLang="en-US" sz="2400" dirty="0">
                <a:effectLst>
                  <a:outerShdw blurRad="38100" dist="38100" dir="2700000" algn="tl">
                    <a:srgbClr val="000000">
                      <a:alpha val="43137"/>
                    </a:srgbClr>
                  </a:outerShdw>
                </a:effectLst>
              </a:rPr>
              <a:t>Explain the need for an Incident Command System (ICS).</a:t>
            </a:r>
          </a:p>
          <a:p>
            <a:pPr eaLnBrk="1" hangingPunct="1"/>
            <a:r>
              <a:rPr lang="en-US" altLang="en-US" sz="2400" dirty="0">
                <a:effectLst>
                  <a:outerShdw blurRad="38100" dist="38100" dir="2700000" algn="tl">
                    <a:srgbClr val="000000">
                      <a:alpha val="43137"/>
                    </a:srgbClr>
                  </a:outerShdw>
                </a:effectLst>
              </a:rPr>
              <a:t>Describe the arrangement of the incident command organization.</a:t>
            </a:r>
          </a:p>
          <a:p>
            <a:pPr eaLnBrk="1" hangingPunct="1"/>
            <a:r>
              <a:rPr lang="en-US" altLang="en-US" sz="2400" dirty="0">
                <a:effectLst>
                  <a:outerShdw blurRad="38100" dist="38100" dir="2700000" algn="tl">
                    <a:srgbClr val="000000">
                      <a:alpha val="43137"/>
                    </a:srgbClr>
                  </a:outerShdw>
                </a:effectLst>
              </a:rPr>
              <a:t>Describe the functional areas of command.</a:t>
            </a:r>
          </a:p>
          <a:p>
            <a:pPr eaLnBrk="1" hangingPunct="1"/>
            <a:r>
              <a:rPr lang="en-US" altLang="en-US" sz="2400" dirty="0">
                <a:effectLst>
                  <a:outerShdw blurRad="38100" dist="38100" dir="2700000" algn="tl">
                    <a:srgbClr val="000000">
                      <a:alpha val="43137"/>
                    </a:srgbClr>
                  </a:outerShdw>
                </a:effectLst>
              </a:rPr>
              <a:t>Understand Your “Function” within the command structure.</a:t>
            </a:r>
          </a:p>
        </p:txBody>
      </p:sp>
      <p:sp>
        <p:nvSpPr>
          <p:cNvPr id="6146" name="Slide Number Placeholder 5">
            <a:extLst>
              <a:ext uri="{FF2B5EF4-FFF2-40B4-BE49-F238E27FC236}">
                <a16:creationId xmlns:a16="http://schemas.microsoft.com/office/drawing/2014/main" xmlns="" id="{E7266C40-955A-45E7-905F-3A6645E98A60}"/>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2727FD1B-683F-44BB-BF32-EF838B18E952}" type="slidenum">
              <a:rPr kumimoji="0" lang="en-US" altLang="en-US" sz="1050" b="0" i="0" u="none" strike="noStrike" kern="1200" cap="none" spc="0" normalizeH="0" baseline="0" noProof="0">
                <a:ln>
                  <a:noFill/>
                </a:ln>
                <a:solidFill>
                  <a:prstClr val="white"/>
                </a:solidFill>
                <a:effectLst/>
                <a:uLnTx/>
                <a:uFillTx/>
                <a:latin typeface="Garamond" panose="02020404030301010803" pitchFamily="18"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a:t>
            </a:fld>
            <a:endParaRPr kumimoji="0" lang="en-US" altLang="en-US" sz="1050" b="0"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Tree>
    <p:custDataLst>
      <p:tags r:id="rId1"/>
    </p:custDataLst>
    <p:extLst>
      <p:ext uri="{BB962C8B-B14F-4D97-AF65-F5344CB8AC3E}">
        <p14:creationId xmlns:p14="http://schemas.microsoft.com/office/powerpoint/2010/main" val="3422778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6">
            <a:extLst>
              <a:ext uri="{FF2B5EF4-FFF2-40B4-BE49-F238E27FC236}">
                <a16:creationId xmlns:a16="http://schemas.microsoft.com/office/drawing/2014/main" xmlns="" id="{6DC43DE8-FA68-4ED1-BCC0-E82CC894A26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9AF5C3-7D1A-4A11-BFB9-4B4C46702324}" type="slidenum">
              <a:rPr kumimoji="0" lang="en-US" altLang="en-US" sz="1050" b="0" i="0" u="none" strike="noStrike" kern="1200" cap="none" spc="0" normalizeH="0" baseline="0" noProof="0">
                <a:ln>
                  <a:noFill/>
                </a:ln>
                <a:solidFill>
                  <a:prstClr val="white"/>
                </a:solidFill>
                <a:effectLst/>
                <a:uLnTx/>
                <a:uFillTx/>
                <a:latin typeface="Garamond" panose="020204040303010108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en-US" sz="1050" b="0"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23555" name="Rectangle 2">
            <a:extLst>
              <a:ext uri="{FF2B5EF4-FFF2-40B4-BE49-F238E27FC236}">
                <a16:creationId xmlns:a16="http://schemas.microsoft.com/office/drawing/2014/main" xmlns="" id="{6670E9B0-78A7-411A-BCF8-C0947EAD51E3}"/>
              </a:ext>
            </a:extLst>
          </p:cNvPr>
          <p:cNvSpPr>
            <a:spLocks noGrp="1" noChangeArrowheads="1"/>
          </p:cNvSpPr>
          <p:nvPr>
            <p:ph type="title" idx="4294967295"/>
          </p:nvPr>
        </p:nvSpPr>
        <p:spPr>
          <a:xfrm>
            <a:off x="0" y="457200"/>
            <a:ext cx="10972800" cy="1371600"/>
          </a:xfrm>
        </p:spPr>
        <p:txBody>
          <a:bodyPr>
            <a:normAutofit/>
          </a:bodyPr>
          <a:lstStyle/>
          <a:p>
            <a:pPr eaLnBrk="1" hangingPunct="1"/>
            <a:r>
              <a:rPr lang="en-US" altLang="en-US" sz="4400" b="1" dirty="0">
                <a:effectLst>
                  <a:outerShdw blurRad="38100" dist="38100" dir="2700000" algn="tl">
                    <a:srgbClr val="000000">
                      <a:alpha val="43137"/>
                    </a:srgbClr>
                  </a:outerShdw>
                </a:effectLst>
              </a:rPr>
              <a:t>Command Considerations</a:t>
            </a:r>
          </a:p>
        </p:txBody>
      </p:sp>
      <p:sp>
        <p:nvSpPr>
          <p:cNvPr id="23556" name="Rectangle 3">
            <a:extLst>
              <a:ext uri="{FF2B5EF4-FFF2-40B4-BE49-F238E27FC236}">
                <a16:creationId xmlns:a16="http://schemas.microsoft.com/office/drawing/2014/main" xmlns="" id="{CA68148A-9280-444C-900F-1B3C294FDADE}"/>
              </a:ext>
            </a:extLst>
          </p:cNvPr>
          <p:cNvSpPr>
            <a:spLocks noGrp="1" noChangeArrowheads="1"/>
          </p:cNvSpPr>
          <p:nvPr>
            <p:ph type="body" sz="half" idx="4294967295"/>
          </p:nvPr>
        </p:nvSpPr>
        <p:spPr>
          <a:xfrm>
            <a:off x="1210615" y="2389725"/>
            <a:ext cx="6606862" cy="3779837"/>
          </a:xfrm>
        </p:spPr>
        <p:txBody>
          <a:bodyPr>
            <a:normAutofit/>
          </a:bodyPr>
          <a:lstStyle/>
          <a:p>
            <a:pPr eaLnBrk="1" hangingPunct="1"/>
            <a:r>
              <a:rPr lang="en-US" altLang="en-US" sz="2400" dirty="0">
                <a:effectLst>
                  <a:outerShdw blurRad="38100" dist="38100" dir="2700000" algn="tl">
                    <a:srgbClr val="000000">
                      <a:alpha val="43137"/>
                    </a:srgbClr>
                  </a:outerShdw>
                </a:effectLst>
              </a:rPr>
              <a:t>What type of Incident is it…</a:t>
            </a:r>
          </a:p>
          <a:p>
            <a:pPr eaLnBrk="1" hangingPunct="1"/>
            <a:r>
              <a:rPr lang="en-US" altLang="en-US" sz="2400" dirty="0">
                <a:effectLst>
                  <a:outerShdw blurRad="38100" dist="38100" dir="2700000" algn="tl">
                    <a:srgbClr val="000000">
                      <a:alpha val="43137"/>
                    </a:srgbClr>
                  </a:outerShdw>
                </a:effectLst>
              </a:rPr>
              <a:t>What is the Life Safety Hazard…</a:t>
            </a:r>
          </a:p>
          <a:p>
            <a:pPr eaLnBrk="1" hangingPunct="1"/>
            <a:r>
              <a:rPr lang="en-US" altLang="en-US" sz="2400" dirty="0">
                <a:effectLst>
                  <a:outerShdw blurRad="38100" dist="38100" dir="2700000" algn="tl">
                    <a:srgbClr val="000000">
                      <a:alpha val="43137"/>
                    </a:srgbClr>
                  </a:outerShdw>
                </a:effectLst>
              </a:rPr>
              <a:t>Always be aware of weather conditions at the incident site.</a:t>
            </a:r>
          </a:p>
          <a:p>
            <a:pPr eaLnBrk="1" hangingPunct="1"/>
            <a:r>
              <a:rPr lang="en-US" altLang="en-US" sz="2400" dirty="0">
                <a:effectLst>
                  <a:outerShdw blurRad="38100" dist="38100" dir="2700000" algn="tl">
                    <a:srgbClr val="000000">
                      <a:alpha val="43137"/>
                    </a:srgbClr>
                  </a:outerShdw>
                </a:effectLst>
              </a:rPr>
              <a:t>How large can this incident get…</a:t>
            </a:r>
          </a:p>
          <a:p>
            <a:pPr eaLnBrk="1" hangingPunct="1"/>
            <a:r>
              <a:rPr lang="en-US" altLang="en-US" sz="2400" dirty="0">
                <a:effectLst>
                  <a:outerShdw blurRad="38100" dist="38100" dir="2700000" algn="tl">
                    <a:srgbClr val="000000">
                      <a:alpha val="43137"/>
                    </a:srgbClr>
                  </a:outerShdw>
                </a:effectLst>
              </a:rPr>
              <a:t>What resources are needed to mitigate and remediate  the incident...</a:t>
            </a:r>
          </a:p>
        </p:txBody>
      </p:sp>
      <p:pic>
        <p:nvPicPr>
          <p:cNvPr id="3" name="Picture 2">
            <a:extLst>
              <a:ext uri="{FF2B5EF4-FFF2-40B4-BE49-F238E27FC236}">
                <a16:creationId xmlns:a16="http://schemas.microsoft.com/office/drawing/2014/main" xmlns="" id="{39029BA4-5F3F-497E-9C50-858D42F5D8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0139" y1="76944" x2="40139" y2="76944"/>
                      </a14:backgroundRemoval>
                    </a14:imgEffect>
                  </a14:imgLayer>
                </a14:imgProps>
              </a:ext>
            </a:extLst>
          </a:blip>
          <a:stretch>
            <a:fillRect/>
          </a:stretch>
        </p:blipFill>
        <p:spPr>
          <a:xfrm>
            <a:off x="7557920" y="1905000"/>
            <a:ext cx="3779838" cy="3779838"/>
          </a:xfrm>
          <a:prstGeom prst="rect">
            <a:avLst/>
          </a:prstGeom>
        </p:spPr>
      </p:pic>
    </p:spTree>
    <p:custDataLst>
      <p:tags r:id="rId1"/>
    </p:custDataLst>
    <p:extLst>
      <p:ext uri="{BB962C8B-B14F-4D97-AF65-F5344CB8AC3E}">
        <p14:creationId xmlns:p14="http://schemas.microsoft.com/office/powerpoint/2010/main" val="21005604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EF1987-3CAF-4059-9F0A-DD4E694D756E}"/>
              </a:ext>
            </a:extLst>
          </p:cNvPr>
          <p:cNvSpPr>
            <a:spLocks noGrp="1"/>
          </p:cNvSpPr>
          <p:nvPr>
            <p:ph type="title"/>
          </p:nvPr>
        </p:nvSpPr>
        <p:spPr>
          <a:xfrm>
            <a:off x="2576236" y="399173"/>
            <a:ext cx="8600661" cy="1182758"/>
          </a:xfrm>
        </p:spPr>
        <p:txBody>
          <a:bodyPr>
            <a:normAutofit/>
          </a:bodyPr>
          <a:lstStyle/>
          <a:p>
            <a:r>
              <a:rPr lang="en-US" sz="4400" b="1" dirty="0">
                <a:effectLst>
                  <a:outerShdw blurRad="38100" dist="38100" dir="2700000" algn="tl">
                    <a:srgbClr val="000000">
                      <a:alpha val="43137"/>
                    </a:srgbClr>
                  </a:outerShdw>
                </a:effectLst>
              </a:rPr>
              <a:t>Incident Command</a:t>
            </a:r>
            <a:r>
              <a:rPr lang="en-US" sz="4400" b="1" dirty="0">
                <a:effectLst>
                  <a:outerShdw blurRad="38100" dist="38100" dir="2700000" algn="tl">
                    <a:srgbClr val="000000">
                      <a:alpha val="43137"/>
                    </a:srgbClr>
                  </a:outerShdw>
                </a:effectLst>
                <a:latin typeface="Arial Black" panose="020B0A04020102020204" pitchFamily="34" charset="0"/>
              </a:rPr>
              <a:t> </a:t>
            </a:r>
          </a:p>
        </p:txBody>
      </p:sp>
      <p:sp>
        <p:nvSpPr>
          <p:cNvPr id="3" name="Content Placeholder 2">
            <a:extLst>
              <a:ext uri="{FF2B5EF4-FFF2-40B4-BE49-F238E27FC236}">
                <a16:creationId xmlns:a16="http://schemas.microsoft.com/office/drawing/2014/main" xmlns="" id="{6FEBE0B9-48E5-4D3B-BBBC-61DC94FE3145}"/>
              </a:ext>
            </a:extLst>
          </p:cNvPr>
          <p:cNvSpPr>
            <a:spLocks noGrp="1"/>
          </p:cNvSpPr>
          <p:nvPr>
            <p:ph idx="1"/>
          </p:nvPr>
        </p:nvSpPr>
        <p:spPr>
          <a:xfrm>
            <a:off x="805070" y="2057401"/>
            <a:ext cx="5131496" cy="3309425"/>
          </a:xfrm>
        </p:spPr>
        <p:txBody>
          <a:bodyPr/>
          <a:lstStyle/>
          <a:p>
            <a:pPr marL="0" indent="0">
              <a:buNone/>
            </a:pPr>
            <a:r>
              <a:rPr lang="en-US" b="1" dirty="0">
                <a:effectLst>
                  <a:outerShdw blurRad="38100" dist="38100" dir="2700000" algn="tl">
                    <a:srgbClr val="000000">
                      <a:alpha val="43137"/>
                    </a:srgbClr>
                  </a:outerShdw>
                </a:effectLst>
              </a:rPr>
              <a:t>Incident Command System (ICS) </a:t>
            </a:r>
          </a:p>
          <a:p>
            <a:r>
              <a:rPr lang="en-US" dirty="0">
                <a:effectLst>
                  <a:outerShdw blurRad="38100" dist="38100" dir="2700000" algn="tl">
                    <a:srgbClr val="000000">
                      <a:alpha val="43137"/>
                    </a:srgbClr>
                  </a:outerShdw>
                </a:effectLst>
              </a:rPr>
              <a:t>Is a management system designed to enable effective and efficient domestic incident management by integrating a combination of facilities, equipment, personnel, procedures, and communications operating within a common organizational structure.</a:t>
            </a:r>
          </a:p>
        </p:txBody>
      </p:sp>
      <p:pic>
        <p:nvPicPr>
          <p:cNvPr id="5" name="Picture 4">
            <a:extLst>
              <a:ext uri="{FF2B5EF4-FFF2-40B4-BE49-F238E27FC236}">
                <a16:creationId xmlns:a16="http://schemas.microsoft.com/office/drawing/2014/main" xmlns="" id="{AE50903B-9243-4C13-90FC-B3AF57012C06}"/>
              </a:ext>
            </a:extLst>
          </p:cNvPr>
          <p:cNvPicPr>
            <a:picLocks noChangeAspect="1"/>
          </p:cNvPicPr>
          <p:nvPr/>
        </p:nvPicPr>
        <p:blipFill>
          <a:blip r:embed="rId3"/>
          <a:stretch>
            <a:fillRect/>
          </a:stretch>
        </p:blipFill>
        <p:spPr>
          <a:xfrm>
            <a:off x="6216799" y="990552"/>
            <a:ext cx="5614738" cy="5000718"/>
          </a:xfrm>
          <a:prstGeom prst="rect">
            <a:avLst/>
          </a:prstGeom>
        </p:spPr>
      </p:pic>
    </p:spTree>
    <p:custDataLst>
      <p:tags r:id="rId1"/>
    </p:custDataLst>
    <p:extLst>
      <p:ext uri="{BB962C8B-B14F-4D97-AF65-F5344CB8AC3E}">
        <p14:creationId xmlns:p14="http://schemas.microsoft.com/office/powerpoint/2010/main" val="23229428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958F-FE90-47A6-AFAB-B0C4E5A3D6BD}"/>
              </a:ext>
            </a:extLst>
          </p:cNvPr>
          <p:cNvSpPr>
            <a:spLocks noGrp="1"/>
          </p:cNvSpPr>
          <p:nvPr>
            <p:ph type="title"/>
          </p:nvPr>
        </p:nvSpPr>
        <p:spPr/>
        <p:txBody>
          <a:bodyPr/>
          <a:lstStyle/>
          <a:p>
            <a:endParaRPr lang="en-US"/>
          </a:p>
        </p:txBody>
      </p:sp>
      <p:pic>
        <p:nvPicPr>
          <p:cNvPr id="4" name="videoplayback (6)">
            <a:hlinkClick r:id="" action="ppaction://media"/>
            <a:extLst>
              <a:ext uri="{FF2B5EF4-FFF2-40B4-BE49-F238E27FC236}">
                <a16:creationId xmlns:a16="http://schemas.microsoft.com/office/drawing/2014/main" xmlns="" id="{6190D122-12B1-4284-A359-A6397270B050}"/>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0" y="-641"/>
            <a:ext cx="12192000" cy="6858641"/>
          </a:xfrm>
        </p:spPr>
      </p:pic>
    </p:spTree>
    <p:custDataLst>
      <p:tags r:id="rId1"/>
    </p:custDataLst>
    <p:extLst>
      <p:ext uri="{BB962C8B-B14F-4D97-AF65-F5344CB8AC3E}">
        <p14:creationId xmlns:p14="http://schemas.microsoft.com/office/powerpoint/2010/main" val="287899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9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a:extLst>
              <a:ext uri="{FF2B5EF4-FFF2-40B4-BE49-F238E27FC236}">
                <a16:creationId xmlns:a16="http://schemas.microsoft.com/office/drawing/2014/main" xmlns="" id="{05DA578E-630A-4511-BBD2-D1ED2AEEED53}"/>
              </a:ext>
            </a:extLst>
          </p:cNvPr>
          <p:cNvSpPr>
            <a:spLocks noGrp="1" noChangeArrowheads="1"/>
          </p:cNvSpPr>
          <p:nvPr>
            <p:ph type="title"/>
          </p:nvPr>
        </p:nvSpPr>
        <p:spPr>
          <a:xfrm>
            <a:off x="2895600" y="381001"/>
            <a:ext cx="8610600" cy="1355036"/>
          </a:xfrm>
        </p:spPr>
        <p:txBody>
          <a:bodyPr>
            <a:normAutofit/>
          </a:bodyPr>
          <a:lstStyle/>
          <a:p>
            <a:pPr eaLnBrk="1" hangingPunct="1"/>
            <a:r>
              <a:rPr lang="en-US" altLang="en-US" sz="4400" b="1" dirty="0">
                <a:effectLst>
                  <a:outerShdw blurRad="38100" dist="38100" dir="2700000" algn="tl">
                    <a:srgbClr val="000000">
                      <a:alpha val="43137"/>
                    </a:srgbClr>
                  </a:outerShdw>
                </a:effectLst>
              </a:rPr>
              <a:t>Incident Command System</a:t>
            </a:r>
          </a:p>
        </p:txBody>
      </p:sp>
      <p:sp>
        <p:nvSpPr>
          <p:cNvPr id="8196" name="Rectangle 3">
            <a:extLst>
              <a:ext uri="{FF2B5EF4-FFF2-40B4-BE49-F238E27FC236}">
                <a16:creationId xmlns:a16="http://schemas.microsoft.com/office/drawing/2014/main" xmlns="" id="{D2879FE8-B6E0-4BC5-A869-07003032BA4A}"/>
              </a:ext>
            </a:extLst>
          </p:cNvPr>
          <p:cNvSpPr>
            <a:spLocks noGrp="1" noChangeArrowheads="1"/>
          </p:cNvSpPr>
          <p:nvPr>
            <p:ph idx="1"/>
          </p:nvPr>
        </p:nvSpPr>
        <p:spPr>
          <a:xfrm>
            <a:off x="192505" y="1736036"/>
            <a:ext cx="6513095" cy="4482650"/>
          </a:xfrm>
        </p:spPr>
        <p:txBody>
          <a:bodyPr>
            <a:normAutofit/>
          </a:bodyPr>
          <a:lstStyle/>
          <a:p>
            <a:pPr eaLnBrk="1" hangingPunct="1">
              <a:lnSpc>
                <a:spcPct val="90000"/>
              </a:lnSpc>
            </a:pPr>
            <a:r>
              <a:rPr lang="en-US" altLang="en-US" sz="2400" dirty="0">
                <a:effectLst>
                  <a:outerShdw blurRad="38100" dist="38100" dir="2700000" algn="tl">
                    <a:srgbClr val="000000">
                      <a:alpha val="43137"/>
                    </a:srgbClr>
                  </a:outerShdw>
                </a:effectLst>
              </a:rPr>
              <a:t>ICS has evolved into an all-risk/all-hazard, response system that is appropriate for all emergencies. </a:t>
            </a:r>
          </a:p>
          <a:p>
            <a:pPr eaLnBrk="1" hangingPunct="1">
              <a:lnSpc>
                <a:spcPct val="90000"/>
              </a:lnSpc>
            </a:pPr>
            <a:r>
              <a:rPr lang="en-US" altLang="en-US" sz="2400" dirty="0">
                <a:effectLst>
                  <a:outerShdw blurRad="38100" dist="38100" dir="2700000" algn="tl">
                    <a:srgbClr val="000000">
                      <a:alpha val="43137"/>
                    </a:srgbClr>
                  </a:outerShdw>
                </a:effectLst>
              </a:rPr>
              <a:t>Federal law requires the use of an Incident Management System in response to Hazmat incidents.</a:t>
            </a:r>
          </a:p>
          <a:p>
            <a:pPr eaLnBrk="1" hangingPunct="1">
              <a:lnSpc>
                <a:spcPct val="90000"/>
              </a:lnSpc>
            </a:pPr>
            <a:r>
              <a:rPr lang="en-US" altLang="en-US" sz="2400" dirty="0">
                <a:effectLst>
                  <a:outerShdw blurRad="38100" dist="38100" dir="2700000" algn="tl">
                    <a:srgbClr val="000000">
                      <a:alpha val="43137"/>
                    </a:srgbClr>
                  </a:outerShdw>
                </a:effectLst>
              </a:rPr>
              <a:t>Experience has shown that those incidents managed in a systematic way are the most successful at achieving the intended goals. </a:t>
            </a:r>
          </a:p>
        </p:txBody>
      </p:sp>
      <p:sp>
        <p:nvSpPr>
          <p:cNvPr id="8194" name="Slide Number Placeholder 5">
            <a:extLst>
              <a:ext uri="{FF2B5EF4-FFF2-40B4-BE49-F238E27FC236}">
                <a16:creationId xmlns:a16="http://schemas.microsoft.com/office/drawing/2014/main" xmlns="" id="{404BD826-4E5D-466A-81FE-838EC37388E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30B0CA6-EE02-43E2-B466-2F8EA6AF45B2}" type="slidenum">
              <a:rPr kumimoji="0" lang="en-US" altLang="en-US" sz="1050" b="0" i="0" u="none" strike="noStrike" kern="1200" cap="none" spc="0" normalizeH="0" baseline="0" noProof="0">
                <a:ln>
                  <a:noFill/>
                </a:ln>
                <a:solidFill>
                  <a:prstClr val="white"/>
                </a:solidFill>
                <a:effectLst/>
                <a:uLnTx/>
                <a:uFillTx/>
                <a:latin typeface="Garamond" panose="020204040303010108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en-US" sz="1050" b="0"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pic>
        <p:nvPicPr>
          <p:cNvPr id="3" name="Picture 2">
            <a:extLst>
              <a:ext uri="{FF2B5EF4-FFF2-40B4-BE49-F238E27FC236}">
                <a16:creationId xmlns:a16="http://schemas.microsoft.com/office/drawing/2014/main" xmlns="" id="{E6FAB1BA-A6A8-4FAC-A117-EC702604232B}"/>
              </a:ext>
            </a:extLst>
          </p:cNvPr>
          <p:cNvPicPr>
            <a:picLocks noChangeAspect="1"/>
          </p:cNvPicPr>
          <p:nvPr/>
        </p:nvPicPr>
        <p:blipFill>
          <a:blip r:embed="rId4"/>
          <a:stretch>
            <a:fillRect/>
          </a:stretch>
        </p:blipFill>
        <p:spPr>
          <a:xfrm>
            <a:off x="6831234" y="1857269"/>
            <a:ext cx="5004451" cy="3609473"/>
          </a:xfrm>
          <a:prstGeom prst="rect">
            <a:avLst/>
          </a:prstGeom>
        </p:spPr>
      </p:pic>
    </p:spTree>
    <p:custDataLst>
      <p:tags r:id="rId1"/>
    </p:custDataLst>
    <p:extLst>
      <p:ext uri="{BB962C8B-B14F-4D97-AF65-F5344CB8AC3E}">
        <p14:creationId xmlns:p14="http://schemas.microsoft.com/office/powerpoint/2010/main" val="32411567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a:extLst>
              <a:ext uri="{FF2B5EF4-FFF2-40B4-BE49-F238E27FC236}">
                <a16:creationId xmlns:a16="http://schemas.microsoft.com/office/drawing/2014/main" xmlns="" id="{1EC4E7E1-9A98-48FC-B3EA-4059904DA2C0}"/>
              </a:ext>
            </a:extLst>
          </p:cNvPr>
          <p:cNvSpPr>
            <a:spLocks noGrp="1" noChangeArrowheads="1"/>
          </p:cNvSpPr>
          <p:nvPr>
            <p:ph type="title"/>
          </p:nvPr>
        </p:nvSpPr>
        <p:spPr>
          <a:xfrm>
            <a:off x="2895600" y="381000"/>
            <a:ext cx="8610600" cy="1297035"/>
          </a:xfrm>
        </p:spPr>
        <p:txBody>
          <a:bodyPr>
            <a:normAutofit/>
          </a:bodyPr>
          <a:lstStyle/>
          <a:p>
            <a:pPr eaLnBrk="1" hangingPunct="1"/>
            <a:r>
              <a:rPr lang="en-US" altLang="en-US" sz="4400" b="1" dirty="0">
                <a:effectLst>
                  <a:outerShdw blurRad="38100" dist="38100" dir="2700000" algn="tl">
                    <a:srgbClr val="000000">
                      <a:alpha val="43137"/>
                    </a:srgbClr>
                  </a:outerShdw>
                </a:effectLst>
              </a:rPr>
              <a:t>Incident Command System</a:t>
            </a:r>
          </a:p>
        </p:txBody>
      </p:sp>
      <p:sp>
        <p:nvSpPr>
          <p:cNvPr id="9220" name="Rectangle 3">
            <a:extLst>
              <a:ext uri="{FF2B5EF4-FFF2-40B4-BE49-F238E27FC236}">
                <a16:creationId xmlns:a16="http://schemas.microsoft.com/office/drawing/2014/main" xmlns="" id="{57640A10-1320-4356-8616-7F7AD6910DF0}"/>
              </a:ext>
            </a:extLst>
          </p:cNvPr>
          <p:cNvSpPr>
            <a:spLocks noGrp="1" noChangeArrowheads="1"/>
          </p:cNvSpPr>
          <p:nvPr>
            <p:ph idx="1"/>
          </p:nvPr>
        </p:nvSpPr>
        <p:spPr>
          <a:xfrm>
            <a:off x="269823" y="1678036"/>
            <a:ext cx="4860977" cy="4431216"/>
          </a:xfrm>
        </p:spPr>
        <p:txBody>
          <a:bodyPr/>
          <a:lstStyle/>
          <a:p>
            <a:pPr eaLnBrk="1" hangingPunct="1"/>
            <a:r>
              <a:rPr lang="en-US" altLang="en-US" dirty="0" smtClean="0">
                <a:effectLst>
                  <a:outerShdw blurRad="38100" dist="38100" dir="2700000" algn="tl">
                    <a:srgbClr val="000000">
                      <a:alpha val="43137"/>
                    </a:srgbClr>
                  </a:outerShdw>
                </a:effectLst>
              </a:rPr>
              <a:t>ICS </a:t>
            </a:r>
            <a:r>
              <a:rPr lang="en-US" altLang="en-US" dirty="0">
                <a:effectLst>
                  <a:outerShdw blurRad="38100" dist="38100" dir="2700000" algn="tl">
                    <a:srgbClr val="000000">
                      <a:alpha val="43137"/>
                    </a:srgbClr>
                  </a:outerShdw>
                </a:effectLst>
              </a:rPr>
              <a:t>is the framework necessary to manage the resources, personnel, apparatus, and equipment used to mitigate an event. </a:t>
            </a:r>
          </a:p>
          <a:p>
            <a:pPr eaLnBrk="1" hangingPunct="1"/>
            <a:r>
              <a:rPr lang="en-US" altLang="en-US" dirty="0">
                <a:effectLst>
                  <a:outerShdw blurRad="38100" dist="38100" dir="2700000" algn="tl">
                    <a:srgbClr val="000000">
                      <a:alpha val="43137"/>
                    </a:srgbClr>
                  </a:outerShdw>
                </a:effectLst>
              </a:rPr>
              <a:t>Today it is especially critical to know exactly what steps to take and the sequence in which they must occur because of the presence of hazards other than those traditionally encountered. </a:t>
            </a:r>
          </a:p>
        </p:txBody>
      </p:sp>
      <p:sp>
        <p:nvSpPr>
          <p:cNvPr id="9218" name="Slide Number Placeholder 5">
            <a:extLst>
              <a:ext uri="{FF2B5EF4-FFF2-40B4-BE49-F238E27FC236}">
                <a16:creationId xmlns:a16="http://schemas.microsoft.com/office/drawing/2014/main" xmlns="" id="{E9846E88-2ADF-49B3-8734-4DEEB9B6D5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632F43C-E91F-4FB2-9DF4-12B253BBA01B}" type="slidenum">
              <a:rPr kumimoji="0" lang="en-US" altLang="en-US" sz="1050" b="0" i="0" u="none" strike="noStrike" kern="1200" cap="none" spc="0" normalizeH="0" baseline="0" noProof="0">
                <a:ln>
                  <a:noFill/>
                </a:ln>
                <a:solidFill>
                  <a:prstClr val="white"/>
                </a:solidFill>
                <a:effectLst/>
                <a:uLnTx/>
                <a:uFillTx/>
                <a:latin typeface="Garamond" panose="020204040303010108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050" b="0"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graphicFrame>
        <p:nvGraphicFramePr>
          <p:cNvPr id="10" name="Diagram 9">
            <a:extLst>
              <a:ext uri="{FF2B5EF4-FFF2-40B4-BE49-F238E27FC236}">
                <a16:creationId xmlns:a16="http://schemas.microsoft.com/office/drawing/2014/main" xmlns="" id="{1C4E445A-FB26-4E6B-8583-A5165DA6B6C0}"/>
              </a:ext>
            </a:extLst>
          </p:cNvPr>
          <p:cNvGraphicFramePr/>
          <p:nvPr/>
        </p:nvGraphicFramePr>
        <p:xfrm>
          <a:off x="5416063" y="1463040"/>
          <a:ext cx="6090138" cy="2954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 10">
            <a:extLst>
              <a:ext uri="{FF2B5EF4-FFF2-40B4-BE49-F238E27FC236}">
                <a16:creationId xmlns:a16="http://schemas.microsoft.com/office/drawing/2014/main" xmlns="" id="{8CCB9AA0-1188-4C52-BDAE-C920D8D7663E}"/>
              </a:ext>
            </a:extLst>
          </p:cNvPr>
          <p:cNvGraphicFramePr/>
          <p:nvPr/>
        </p:nvGraphicFramePr>
        <p:xfrm>
          <a:off x="5416063" y="3360244"/>
          <a:ext cx="6090138" cy="295421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250439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anim calcmode="lin" valueType="num">
                                      <p:cBhvr>
                                        <p:cTn id="8" dur="3000" fill="hold"/>
                                        <p:tgtEl>
                                          <p:spTgt spid="11"/>
                                        </p:tgtEl>
                                        <p:attrNameLst>
                                          <p:attrName>ppt_x</p:attrName>
                                        </p:attrNameLst>
                                      </p:cBhvr>
                                      <p:tavLst>
                                        <p:tav tm="0">
                                          <p:val>
                                            <p:strVal val="#ppt_x"/>
                                          </p:val>
                                        </p:tav>
                                        <p:tav tm="100000">
                                          <p:val>
                                            <p:strVal val="#ppt_x"/>
                                          </p:val>
                                        </p:tav>
                                      </p:tavLst>
                                    </p:anim>
                                    <p:anim calcmode="lin" valueType="num">
                                      <p:cBhvr>
                                        <p:cTn id="9" dur="3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5" name="Rectangle 2">
            <a:extLst>
              <a:ext uri="{FF2B5EF4-FFF2-40B4-BE49-F238E27FC236}">
                <a16:creationId xmlns:a16="http://schemas.microsoft.com/office/drawing/2014/main" xmlns="" id="{055D90AA-84BB-4C81-B09A-5448879F18EB}"/>
              </a:ext>
            </a:extLst>
          </p:cNvPr>
          <p:cNvSpPr>
            <a:spLocks noGrp="1" noChangeArrowheads="1"/>
          </p:cNvSpPr>
          <p:nvPr>
            <p:ph type="title"/>
          </p:nvPr>
        </p:nvSpPr>
        <p:spPr>
          <a:xfrm>
            <a:off x="253218" y="1624332"/>
            <a:ext cx="4771293" cy="1293028"/>
          </a:xfrm>
        </p:spPr>
        <p:txBody>
          <a:bodyPr vert="horz" lIns="91440" tIns="45720" rIns="91440" bIns="45720" rtlCol="0" anchor="ctr">
            <a:normAutofit fontScale="90000"/>
          </a:bodyPr>
          <a:lstStyle/>
          <a:p>
            <a:pPr algn="ctr"/>
            <a:r>
              <a:rPr lang="en-US" altLang="en-US" sz="4400" b="1" kern="1200" cap="all" baseline="0" dirty="0">
                <a:solidFill>
                  <a:schemeClr val="tx1"/>
                </a:solidFill>
                <a:effectLst>
                  <a:outerShdw blurRad="38100" dist="38100" dir="2700000" algn="tl">
                    <a:srgbClr val="000000">
                      <a:alpha val="43137"/>
                    </a:srgbClr>
                  </a:outerShdw>
                </a:effectLst>
                <a:latin typeface="+mj-lt"/>
                <a:ea typeface="+mj-ea"/>
                <a:cs typeface="+mj-cs"/>
              </a:rPr>
              <a:t>The Command Function</a:t>
            </a:r>
            <a:r>
              <a:rPr lang="en-US" altLang="en-US" b="1" kern="1200" cap="all" baseline="0" dirty="0">
                <a:solidFill>
                  <a:schemeClr val="tx1"/>
                </a:solidFill>
                <a:effectLst>
                  <a:outerShdw blurRad="38100" dist="38100" dir="2700000" algn="tl">
                    <a:srgbClr val="000000">
                      <a:alpha val="43137"/>
                    </a:srgbClr>
                  </a:outerShdw>
                </a:effectLst>
                <a:latin typeface="+mj-lt"/>
                <a:ea typeface="+mj-ea"/>
                <a:cs typeface="+mj-cs"/>
              </a:rPr>
              <a:t/>
            </a:r>
            <a:br>
              <a:rPr lang="en-US" altLang="en-US" b="1" kern="1200" cap="all" baseline="0" dirty="0">
                <a:solidFill>
                  <a:schemeClr val="tx1"/>
                </a:solidFill>
                <a:effectLst>
                  <a:outerShdw blurRad="38100" dist="38100" dir="2700000" algn="tl">
                    <a:srgbClr val="000000">
                      <a:alpha val="43137"/>
                    </a:srgbClr>
                  </a:outerShdw>
                </a:effectLst>
                <a:latin typeface="+mj-lt"/>
                <a:ea typeface="+mj-ea"/>
                <a:cs typeface="+mj-cs"/>
              </a:rPr>
            </a:br>
            <a:endParaRPr lang="en-US" altLang="en-US" b="1" kern="1200" cap="all" baseline="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18436" name="Rectangle 3">
            <a:extLst>
              <a:ext uri="{FF2B5EF4-FFF2-40B4-BE49-F238E27FC236}">
                <a16:creationId xmlns:a16="http://schemas.microsoft.com/office/drawing/2014/main" xmlns="" id="{4A11417F-2E14-423A-BEDE-E41595069A65}"/>
              </a:ext>
            </a:extLst>
          </p:cNvPr>
          <p:cNvSpPr>
            <a:spLocks noGrp="1" noChangeArrowheads="1"/>
          </p:cNvSpPr>
          <p:nvPr>
            <p:ph sz="half" idx="1"/>
          </p:nvPr>
        </p:nvSpPr>
        <p:spPr>
          <a:xfrm>
            <a:off x="5138225" y="753427"/>
            <a:ext cx="6907237" cy="5737103"/>
          </a:xfrm>
        </p:spPr>
        <p:txBody>
          <a:bodyPr vert="horz" lIns="91440" tIns="45720" rIns="91440" bIns="45720" rtlCol="0">
            <a:normAutofit fontScale="85000" lnSpcReduction="20000"/>
          </a:bodyPr>
          <a:lstStyle/>
          <a:p>
            <a:pPr marL="0" indent="0">
              <a:buNone/>
            </a:pPr>
            <a:r>
              <a:rPr lang="en-US" altLang="en-US" sz="2300" b="1" dirty="0">
                <a:effectLst>
                  <a:outerShdw blurRad="38100" dist="38100" dir="2700000" algn="tl">
                    <a:srgbClr val="000000">
                      <a:alpha val="43137"/>
                    </a:srgbClr>
                  </a:outerShdw>
                </a:effectLst>
              </a:rPr>
              <a:t>COMMAND</a:t>
            </a:r>
            <a:r>
              <a:rPr lang="en-US" altLang="en-US" sz="2300" dirty="0">
                <a:effectLst>
                  <a:outerShdw blurRad="38100" dist="38100" dir="2700000" algn="tl">
                    <a:srgbClr val="000000">
                      <a:alpha val="43137"/>
                    </a:srgbClr>
                  </a:outerShdw>
                </a:effectLst>
              </a:rPr>
              <a:t> </a:t>
            </a:r>
          </a:p>
          <a:p>
            <a:r>
              <a:rPr lang="en-US" altLang="en-US" sz="2300" dirty="0">
                <a:effectLst>
                  <a:outerShdw blurRad="38100" dist="38100" dir="2700000" algn="tl">
                    <a:srgbClr val="000000">
                      <a:alpha val="43137"/>
                    </a:srgbClr>
                  </a:outerShdw>
                </a:effectLst>
              </a:rPr>
              <a:t>Establishes incident objectives, strategies and priorities. </a:t>
            </a:r>
          </a:p>
          <a:p>
            <a:r>
              <a:rPr lang="en-US" altLang="en-US" sz="2300" dirty="0">
                <a:effectLst>
                  <a:outerShdw blurRad="38100" dist="38100" dir="2700000" algn="tl">
                    <a:srgbClr val="000000">
                      <a:alpha val="43137"/>
                    </a:srgbClr>
                  </a:outerShdw>
                </a:effectLst>
              </a:rPr>
              <a:t>Assumes overall responsibility for the incident.                                   </a:t>
            </a:r>
          </a:p>
          <a:p>
            <a:pPr marL="0" indent="0">
              <a:buNone/>
            </a:pPr>
            <a:r>
              <a:rPr lang="en-US" altLang="en-US" sz="2300" b="1" dirty="0">
                <a:solidFill>
                  <a:srgbClr val="FF0000"/>
                </a:solidFill>
                <a:effectLst>
                  <a:outerShdw blurRad="38100" dist="38100" dir="2700000" algn="tl">
                    <a:srgbClr val="000000">
                      <a:alpha val="43137"/>
                    </a:srgbClr>
                  </a:outerShdw>
                </a:effectLst>
              </a:rPr>
              <a:t>OPERATIONS</a:t>
            </a:r>
            <a:r>
              <a:rPr lang="en-US" altLang="en-US" sz="2300" dirty="0">
                <a:solidFill>
                  <a:srgbClr val="FF0000"/>
                </a:solidFill>
                <a:effectLst>
                  <a:outerShdw blurRad="38100" dist="38100" dir="2700000" algn="tl">
                    <a:srgbClr val="000000">
                      <a:alpha val="43137"/>
                    </a:srgbClr>
                  </a:outerShdw>
                </a:effectLst>
              </a:rPr>
              <a:t> </a:t>
            </a:r>
          </a:p>
          <a:p>
            <a:r>
              <a:rPr lang="en-US" altLang="en-US" sz="2300" dirty="0">
                <a:effectLst>
                  <a:outerShdw blurRad="38100" dist="38100" dir="2700000" algn="tl">
                    <a:srgbClr val="000000">
                      <a:alpha val="43137"/>
                    </a:srgbClr>
                  </a:outerShdw>
                </a:effectLst>
              </a:rPr>
              <a:t>Determines tactics and recourses for achieving objectives.</a:t>
            </a:r>
          </a:p>
          <a:p>
            <a:r>
              <a:rPr lang="en-US" altLang="en-US" sz="2300" dirty="0">
                <a:effectLst>
                  <a:outerShdw blurRad="38100" dist="38100" dir="2700000" algn="tl">
                    <a:srgbClr val="000000">
                      <a:alpha val="43137"/>
                    </a:srgbClr>
                  </a:outerShdw>
                </a:effectLst>
              </a:rPr>
              <a:t>Directs the tactical response.</a:t>
            </a:r>
          </a:p>
          <a:p>
            <a:pPr marL="0" indent="0">
              <a:buNone/>
            </a:pPr>
            <a:r>
              <a:rPr lang="en-US" altLang="en-US" sz="2300" b="1" dirty="0">
                <a:solidFill>
                  <a:srgbClr val="0070C0"/>
                </a:solidFill>
                <a:effectLst>
                  <a:outerShdw blurRad="38100" dist="38100" dir="2700000" algn="tl">
                    <a:srgbClr val="000000">
                      <a:alpha val="43137"/>
                    </a:srgbClr>
                  </a:outerShdw>
                </a:effectLst>
              </a:rPr>
              <a:t>PLANNING</a:t>
            </a:r>
            <a:r>
              <a:rPr lang="en-US" altLang="en-US" sz="2300" dirty="0">
                <a:solidFill>
                  <a:srgbClr val="0070C0"/>
                </a:solidFill>
                <a:effectLst>
                  <a:outerShdw blurRad="38100" dist="38100" dir="2700000" algn="tl">
                    <a:srgbClr val="000000">
                      <a:alpha val="43137"/>
                    </a:srgbClr>
                  </a:outerShdw>
                </a:effectLst>
              </a:rPr>
              <a:t> </a:t>
            </a:r>
          </a:p>
          <a:p>
            <a:r>
              <a:rPr lang="en-US" altLang="en-US" sz="2300" dirty="0">
                <a:effectLst>
                  <a:outerShdw blurRad="38100" dist="38100" dir="2700000" algn="tl">
                    <a:srgbClr val="000000">
                      <a:alpha val="43137"/>
                    </a:srgbClr>
                  </a:outerShdw>
                </a:effectLst>
              </a:rPr>
              <a:t>Collects and analyzes information, </a:t>
            </a:r>
          </a:p>
          <a:p>
            <a:r>
              <a:rPr lang="en-US" altLang="en-US" sz="2300" dirty="0">
                <a:effectLst>
                  <a:outerShdw blurRad="38100" dist="38100" dir="2700000" algn="tl">
                    <a:srgbClr val="000000">
                      <a:alpha val="43137"/>
                    </a:srgbClr>
                  </a:outerShdw>
                </a:effectLst>
              </a:rPr>
              <a:t>Tracks resources and maintains documentation</a:t>
            </a:r>
          </a:p>
          <a:p>
            <a:pPr marL="0" indent="0">
              <a:buNone/>
            </a:pPr>
            <a:r>
              <a:rPr lang="en-US" altLang="en-US" sz="2300" b="1" dirty="0">
                <a:solidFill>
                  <a:srgbClr val="FFFF00"/>
                </a:solidFill>
                <a:effectLst>
                  <a:outerShdw blurRad="38100" dist="38100" dir="2700000" algn="tl">
                    <a:srgbClr val="000000">
                      <a:alpha val="43137"/>
                    </a:srgbClr>
                  </a:outerShdw>
                </a:effectLst>
              </a:rPr>
              <a:t>LOGISTICS</a:t>
            </a:r>
            <a:r>
              <a:rPr lang="en-US" altLang="en-US" sz="2300" dirty="0">
                <a:solidFill>
                  <a:srgbClr val="FFFF00"/>
                </a:solidFill>
                <a:effectLst>
                  <a:outerShdw blurRad="38100" dist="38100" dir="2700000" algn="tl">
                    <a:srgbClr val="000000">
                      <a:alpha val="43137"/>
                    </a:srgbClr>
                  </a:outerShdw>
                </a:effectLst>
              </a:rPr>
              <a:t> </a:t>
            </a:r>
          </a:p>
          <a:p>
            <a:r>
              <a:rPr lang="en-US" altLang="en-US" sz="2300" dirty="0">
                <a:effectLst>
                  <a:outerShdw blurRad="38100" dist="38100" dir="2700000" algn="tl">
                    <a:srgbClr val="000000">
                      <a:alpha val="43137"/>
                    </a:srgbClr>
                  </a:outerShdw>
                </a:effectLst>
              </a:rPr>
              <a:t>Provides resources and needed services.</a:t>
            </a:r>
          </a:p>
          <a:p>
            <a:pPr marL="0" indent="0">
              <a:buNone/>
            </a:pPr>
            <a:r>
              <a:rPr lang="en-US" altLang="en-US" sz="2300" b="1" dirty="0">
                <a:solidFill>
                  <a:srgbClr val="00B050"/>
                </a:solidFill>
                <a:effectLst>
                  <a:outerShdw blurRad="38100" dist="38100" dir="2700000" algn="tl">
                    <a:srgbClr val="000000">
                      <a:alpha val="43137"/>
                    </a:srgbClr>
                  </a:outerShdw>
                </a:effectLst>
              </a:rPr>
              <a:t>FINANCE / ADMINISTRATION</a:t>
            </a:r>
          </a:p>
          <a:p>
            <a:r>
              <a:rPr lang="en-US" altLang="en-US" sz="2300" dirty="0">
                <a:effectLst>
                  <a:outerShdw blurRad="38100" dist="38100" dir="2700000" algn="tl">
                    <a:srgbClr val="000000">
                      <a:alpha val="43137"/>
                    </a:srgbClr>
                  </a:outerShdw>
                </a:effectLst>
              </a:rPr>
              <a:t>Accounts for expenditures, claims, compensation.</a:t>
            </a:r>
          </a:p>
          <a:p>
            <a:r>
              <a:rPr lang="en-US" altLang="en-US" sz="2300" dirty="0">
                <a:effectLst>
                  <a:outerShdw blurRad="38100" dist="38100" dir="2700000" algn="tl">
                    <a:srgbClr val="000000">
                      <a:alpha val="43137"/>
                    </a:srgbClr>
                  </a:outerShdw>
                </a:effectLst>
              </a:rPr>
              <a:t>Provides procurement needed resources. </a:t>
            </a:r>
          </a:p>
          <a:p>
            <a:r>
              <a:rPr lang="en-US" altLang="en-US" sz="2300" dirty="0">
                <a:effectLst>
                  <a:outerShdw blurRad="38100" dist="38100" dir="2700000" algn="tl">
                    <a:srgbClr val="000000">
                      <a:alpha val="43137"/>
                    </a:srgbClr>
                  </a:outerShdw>
                </a:effectLst>
              </a:rPr>
              <a:t>Administration may include Legal oversite.  </a:t>
            </a:r>
            <a:r>
              <a:rPr lang="en-US" altLang="en-US" sz="2300" b="1" dirty="0">
                <a:effectLst>
                  <a:outerShdw blurRad="38100" dist="38100" dir="2700000" algn="tl">
                    <a:srgbClr val="000000">
                      <a:alpha val="43137"/>
                    </a:srgbClr>
                  </a:outerShdw>
                </a:effectLst>
              </a:rPr>
              <a:t>  </a:t>
            </a:r>
          </a:p>
          <a:p>
            <a:endParaRPr lang="en-US" altLang="en-US" sz="2300" dirty="0">
              <a:effectLst>
                <a:outerShdw blurRad="38100" dist="38100" dir="2700000" algn="tl">
                  <a:srgbClr val="000000">
                    <a:alpha val="43137"/>
                  </a:srgbClr>
                </a:outerShdw>
              </a:effectLst>
            </a:endParaRPr>
          </a:p>
          <a:p>
            <a:endParaRPr lang="en-US" altLang="en-US" sz="1000" dirty="0">
              <a:effectLst>
                <a:outerShdw blurRad="38100" dist="38100" dir="2700000" algn="tl">
                  <a:srgbClr val="000000">
                    <a:alpha val="43137"/>
                  </a:srgbClr>
                </a:outerShdw>
              </a:effectLst>
            </a:endParaRPr>
          </a:p>
        </p:txBody>
      </p:sp>
      <p:sp>
        <p:nvSpPr>
          <p:cNvPr id="18434" name="Slide Number Placeholder 6">
            <a:extLst>
              <a:ext uri="{FF2B5EF4-FFF2-40B4-BE49-F238E27FC236}">
                <a16:creationId xmlns:a16="http://schemas.microsoft.com/office/drawing/2014/main" xmlns="" id="{3CC05B3A-283C-4364-B244-A5A31D58FD39}"/>
              </a:ext>
            </a:extLst>
          </p:cNvPr>
          <p:cNvSpPr>
            <a:spLocks noGrp="1"/>
          </p:cNvSpPr>
          <p:nvPr>
            <p:ph type="sldNum" sz="quarter" idx="12"/>
          </p:nvPr>
        </p:nvSpPr>
        <p:spPr>
          <a:xfrm>
            <a:off x="9156896" y="6307968"/>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C7C07CFD-5158-497D-B588-FCA658CB3B70}" type="slidenum">
              <a:rPr kumimoji="0" lang="en-US" alt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8</a:t>
            </a:fld>
            <a:endParaRPr kumimoji="0" lang="en-US" altLang="en-US" sz="1050" b="0" i="0" u="none" strike="noStrike" kern="1200" cap="none" spc="0" normalizeH="0" baseline="0" noProof="0" dirty="0">
              <a:ln>
                <a:noFill/>
              </a:ln>
              <a:solidFill>
                <a:prstClr val="white">
                  <a:tint val="75000"/>
                </a:prstClr>
              </a:solidFill>
              <a:effectLst/>
              <a:uLnTx/>
              <a:uFillTx/>
              <a:latin typeface="Century Gothic" panose="020B0502020202020204"/>
              <a:ea typeface="+mn-ea"/>
              <a:cs typeface="+mn-cs"/>
            </a:endParaRPr>
          </a:p>
        </p:txBody>
      </p:sp>
      <p:graphicFrame>
        <p:nvGraphicFramePr>
          <p:cNvPr id="11" name="Diagram 10">
            <a:extLst>
              <a:ext uri="{FF2B5EF4-FFF2-40B4-BE49-F238E27FC236}">
                <a16:creationId xmlns:a16="http://schemas.microsoft.com/office/drawing/2014/main" xmlns="" id="{D9D69469-A39F-430C-AEE8-932E915F6CD5}"/>
              </a:ext>
            </a:extLst>
          </p:cNvPr>
          <p:cNvGraphicFramePr/>
          <p:nvPr/>
        </p:nvGraphicFramePr>
        <p:xfrm>
          <a:off x="182880" y="2762615"/>
          <a:ext cx="4771293" cy="2808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631969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B89EDBD-7D7E-4CCD-B99C-DA8193AF970D}"/>
              </a:ext>
            </a:extLst>
          </p:cNvPr>
          <p:cNvPicPr>
            <a:picLocks noChangeAspect="1"/>
          </p:cNvPicPr>
          <p:nvPr/>
        </p:nvPicPr>
        <p:blipFill>
          <a:blip r:embed="rId3"/>
          <a:stretch>
            <a:fillRect/>
          </a:stretch>
        </p:blipFill>
        <p:spPr>
          <a:xfrm>
            <a:off x="6696242" y="1254754"/>
            <a:ext cx="4991234" cy="5352529"/>
          </a:xfrm>
          <a:prstGeom prst="rect">
            <a:avLst/>
          </a:prstGeom>
        </p:spPr>
      </p:pic>
      <p:sp>
        <p:nvSpPr>
          <p:cNvPr id="2" name="Title 1">
            <a:extLst>
              <a:ext uri="{FF2B5EF4-FFF2-40B4-BE49-F238E27FC236}">
                <a16:creationId xmlns:a16="http://schemas.microsoft.com/office/drawing/2014/main" xmlns="" id="{E9EF1987-3CAF-4059-9F0A-DD4E694D756E}"/>
              </a:ext>
            </a:extLst>
          </p:cNvPr>
          <p:cNvSpPr>
            <a:spLocks noGrp="1"/>
          </p:cNvSpPr>
          <p:nvPr>
            <p:ph type="title"/>
          </p:nvPr>
        </p:nvSpPr>
        <p:spPr>
          <a:xfrm>
            <a:off x="4854876" y="250717"/>
            <a:ext cx="6832600" cy="1293028"/>
          </a:xfrm>
        </p:spPr>
        <p:txBody>
          <a:bodyPr>
            <a:normAutofit/>
          </a:bodyPr>
          <a:lstStyle/>
          <a:p>
            <a:r>
              <a:rPr lang="en-US" sz="4400" b="1" dirty="0">
                <a:effectLst>
                  <a:outerShdw blurRad="38100" dist="38100" dir="2700000" algn="tl">
                    <a:srgbClr val="000000">
                      <a:alpha val="43137"/>
                    </a:srgbClr>
                  </a:outerShdw>
                </a:effectLst>
              </a:rPr>
              <a:t>Unified Command </a:t>
            </a:r>
          </a:p>
        </p:txBody>
      </p:sp>
      <p:sp>
        <p:nvSpPr>
          <p:cNvPr id="3" name="Content Placeholder 2">
            <a:extLst>
              <a:ext uri="{FF2B5EF4-FFF2-40B4-BE49-F238E27FC236}">
                <a16:creationId xmlns:a16="http://schemas.microsoft.com/office/drawing/2014/main" xmlns="" id="{6FEBE0B9-48E5-4D3B-BBBC-61DC94FE3145}"/>
              </a:ext>
            </a:extLst>
          </p:cNvPr>
          <p:cNvSpPr>
            <a:spLocks noGrp="1"/>
          </p:cNvSpPr>
          <p:nvPr>
            <p:ph idx="1"/>
          </p:nvPr>
        </p:nvSpPr>
        <p:spPr>
          <a:xfrm>
            <a:off x="685800" y="1528000"/>
            <a:ext cx="5829166" cy="5079283"/>
          </a:xfrm>
        </p:spPr>
        <p:txBody>
          <a:bodyPr>
            <a:normAutofit lnSpcReduction="10000"/>
          </a:bodyPr>
          <a:lstStyle/>
          <a:p>
            <a:pPr marL="0" indent="0">
              <a:buNone/>
            </a:pPr>
            <a:r>
              <a:rPr lang="en-US" sz="2400" b="1" dirty="0"/>
              <a:t>Unified</a:t>
            </a:r>
            <a:r>
              <a:rPr lang="en-US" sz="2400" dirty="0"/>
              <a:t> </a:t>
            </a:r>
            <a:r>
              <a:rPr lang="en-US" sz="2400" b="1" dirty="0"/>
              <a:t>Command</a:t>
            </a:r>
            <a:r>
              <a:rPr lang="en-US" sz="2400" dirty="0"/>
              <a:t> (</a:t>
            </a:r>
            <a:r>
              <a:rPr lang="en-US" sz="2400" b="1" dirty="0"/>
              <a:t>UC</a:t>
            </a:r>
            <a:r>
              <a:rPr lang="en-US" sz="2400" dirty="0"/>
              <a:t>) </a:t>
            </a:r>
          </a:p>
          <a:p>
            <a:r>
              <a:rPr lang="en-US" sz="2400" dirty="0"/>
              <a:t>In the Incident Command System, a Unified Command is an authority structure in which the role of incident commander is shared by two or more individuals, each already having authority in a different responding agency.</a:t>
            </a:r>
          </a:p>
          <a:p>
            <a:r>
              <a:rPr lang="en-US" sz="2400" dirty="0"/>
              <a:t>Allows IC’s to make joint decisions by establishing a single command structure</a:t>
            </a:r>
          </a:p>
          <a:p>
            <a:r>
              <a:rPr lang="en-US" sz="2400" dirty="0"/>
              <a:t>Maintains unity of command. Each employee reports to only one supervisor.</a:t>
            </a:r>
          </a:p>
        </p:txBody>
      </p:sp>
    </p:spTree>
    <p:custDataLst>
      <p:tags r:id="rId1"/>
    </p:custDataLst>
    <p:extLst>
      <p:ext uri="{BB962C8B-B14F-4D97-AF65-F5344CB8AC3E}">
        <p14:creationId xmlns:p14="http://schemas.microsoft.com/office/powerpoint/2010/main" val="29122658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306454&quot;&gt;&lt;object type=&quot;3&quot; unique_id=&quot;306455&quot;&gt;&lt;property id=&quot;20148&quot; value=&quot;5&quot;/&gt;&lt;property id=&quot;20300&quot; value=&quot;Slide 1 - &amp;quot;Disaster Site Worker Safety&amp;quot;&quot;/&gt;&lt;property id=&quot;20307&quot; value=&quot;257&quot;/&gt;&lt;/object&gt;&lt;object type=&quot;3&quot; unique_id=&quot;306456&quot;&gt;&lt;property id=&quot;20148&quot; value=&quot;5&quot;/&gt;&lt;property id=&quot;20300&quot; value=&quot;Slide 2 - &amp;quot;Objectives&amp;quot;&quot;/&gt;&lt;property id=&quot;20307&quot; value=&quot;258&quot;/&gt;&lt;/object&gt;&lt;object type=&quot;3&quot; unique_id=&quot;306457&quot;&gt;&lt;property id=&quot;20148&quot; value=&quot;5&quot;/&gt;&lt;property id=&quot;20300&quot; value=&quot;Slide 3 - &amp;quot;Command Considerations&amp;quot;&quot;/&gt;&lt;property id=&quot;20307&quot; value=&quot;259&quot;/&gt;&lt;/object&gt;&lt;object type=&quot;3&quot; unique_id=&quot;306458&quot;&gt;&lt;property id=&quot;20148&quot; value=&quot;5&quot;/&gt;&lt;property id=&quot;20300&quot; value=&quot;Slide 4 - &amp;quot;Incident Command &amp;quot;&quot;/&gt;&lt;property id=&quot;20307&quot; value=&quot;260&quot;/&gt;&lt;/object&gt;&lt;object type=&quot;3&quot; unique_id=&quot;306459&quot;&gt;&lt;property id=&quot;20148&quot; value=&quot;5&quot;/&gt;&lt;property id=&quot;20300&quot; value=&quot;Slide 5&quot;/&gt;&lt;property id=&quot;20307&quot; value=&quot;261&quot;/&gt;&lt;/object&gt;&lt;object type=&quot;3&quot; unique_id=&quot;306460&quot;&gt;&lt;property id=&quot;20148&quot; value=&quot;5&quot;/&gt;&lt;property id=&quot;20300&quot; value=&quot;Slide 6 - &amp;quot;Incident Command System&amp;quot;&quot;/&gt;&lt;property id=&quot;20307&quot; value=&quot;262&quot;/&gt;&lt;/object&gt;&lt;object type=&quot;3&quot; unique_id=&quot;306461&quot;&gt;&lt;property id=&quot;20148&quot; value=&quot;5&quot;/&gt;&lt;property id=&quot;20300&quot; value=&quot;Slide 7 - &amp;quot;Incident Command System&amp;quot;&quot;/&gt;&lt;property id=&quot;20307&quot; value=&quot;263&quot;/&gt;&lt;/object&gt;&lt;object type=&quot;3&quot; unique_id=&quot;306462&quot;&gt;&lt;property id=&quot;20148&quot; value=&quot;5&quot;/&gt;&lt;property id=&quot;20300&quot; value=&quot;Slide 8 - &amp;quot;The Command Function &amp;quot;&quot;/&gt;&lt;property id=&quot;20307&quot; value=&quot;264&quot;/&gt;&lt;/object&gt;&lt;object type=&quot;3&quot; unique_id=&quot;306463&quot;&gt;&lt;property id=&quot;20148&quot; value=&quot;5&quot;/&gt;&lt;property id=&quot;20300&quot; value=&quot;Slide 9 - &amp;quot;Unified Command &amp;quot;&quot;/&gt;&lt;property id=&quot;20307&quot; value=&quot;265&quot;/&gt;&lt;/object&gt;&lt;object type=&quot;3&quot; unique_id=&quot;306464&quot;&gt;&lt;property id=&quot;20148&quot; value=&quot;5&quot;/&gt;&lt;property id=&quot;20300&quot; value=&quot;Slide 10 - &amp;quot;National Incident Management System  &amp;quot;&quot;/&gt;&lt;property id=&quot;20307&quot; value=&quot;266&quot;/&gt;&lt;/object&gt;&lt;object type=&quot;3&quot; unique_id=&quot;306465&quot;&gt;&lt;property id=&quot;20148&quot; value=&quot;5&quot;/&gt;&lt;property id=&quot;20300&quot; value=&quot;Slide 11 - &amp;quot;Emergency Operations Center (EOC)&amp;quot;&quot;/&gt;&lt;property id=&quot;20307&quot; value=&quot;267&quot;/&gt;&lt;/object&gt;&lt;object type=&quot;3&quot; unique_id=&quot;306466&quot;&gt;&lt;property id=&quot;20148&quot; value=&quot;5&quot;/&gt;&lt;property id=&quot;20300&quot; value=&quot;Slide 12 - &amp;quot;Local Government Response Plans&amp;quot;&quot;/&gt;&lt;property id=&quot;20307&quot; value=&quot;268&quot;/&gt;&lt;/object&gt;&lt;object type=&quot;3&quot; unique_id=&quot;306467&quot;&gt;&lt;property id=&quot;20148&quot; value=&quot;5&quot;/&gt;&lt;property id=&quot;20300&quot; value=&quot;Slide 13 - &amp;quot;Activating the Federal Response Plan&amp;quot;&quot;/&gt;&lt;property id=&quot;20307&quot; value=&quot;269&quot;/&gt;&lt;/object&gt;&lt;object type=&quot;3&quot; unique_id=&quot;306468&quot;&gt;&lt;property id=&quot;20148&quot; value=&quot;5&quot;/&gt;&lt;property id=&quot;20300&quot; value=&quot;Slide 14 - &amp;quot;Restoration Operations&amp;quot;&quot;/&gt;&lt;property id=&quot;20307&quot; value=&quot;270&quot;/&gt;&lt;/object&gt;&lt;object type=&quot;3&quot; unique_id=&quot;306469&quot;&gt;&lt;property id=&quot;20148&quot; value=&quot;5&quot;/&gt;&lt;property id=&quot;20300&quot; value=&quot;Slide 15 - &amp;quot;Restoration Operations&amp;quot;&quot;/&gt;&lt;property id=&quot;20307&quot; value=&quot;271&quot;/&gt;&lt;/object&gt;&lt;object type=&quot;3&quot; unique_id=&quot;306470&quot;&gt;&lt;property id=&quot;20148&quot; value=&quot;5&quot;/&gt;&lt;property id=&quot;20300&quot; value=&quot;Slide 16 - &amp;quot;Accountability failures&amp;quot;&quot;/&gt;&lt;property id=&quot;20307&quot; value=&quot;272&quot;/&gt;&lt;/object&gt;&lt;object type=&quot;3&quot; unique_id=&quot;306471&quot;&gt;&lt;property id=&quot;20148&quot; value=&quot;5&quot;/&gt;&lt;property id=&quot;20300&quot; value=&quot;Slide 17 - &amp;quot;Review&amp;quot;&quot;/&gt;&lt;property id=&quot;20307&quot; value=&quot;273&quot;/&gt;&lt;/object&gt;&lt;object type=&quot;3&quot; unique_id=&quot;306472&quot;&gt;&lt;property id=&quot;20148&quot; value=&quot;5&quot;/&gt;&lt;property id=&quot;20300&quot; value=&quot;Slide 18 - &amp;quot;ACTIVITY&amp;quot;&quot;/&gt;&lt;property id=&quot;20307&quot; value=&quot;274&quot;/&gt;&lt;/object&gt;&lt;object type=&quot;3&quot; unique_id=&quot;306473&quot;&gt;&lt;property id=&quot;20148&quot; value=&quot;5&quot;/&gt;&lt;property id=&quot;20300&quot; value=&quot;Slide 19 - &amp;quot;Dashboard&amp;quot;&quot;/&gt;&lt;property id=&quot;20307&quot; value=&quot;275&quot;/&gt;&lt;/object&gt;&lt;/object&gt;&lt;object type=&quot;8&quot; unique_id=&quot;306494&quot;&gt;&lt;/object&gt;&lt;/object&gt;&lt;/database&gt;"/>
  <p:tag name="ARTICULATE_SLIDE_COUNT" val="19"/>
  <p:tag name="MMPROD_NEXTUNIQUEID" val="10012"/>
  <p:tag name="ARTICULATE_PROJECT_OPEN" val="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917</Words>
  <Application>Microsoft Office PowerPoint</Application>
  <PresentationFormat>Widescreen</PresentationFormat>
  <Paragraphs>139</Paragraphs>
  <Slides>19</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 Black</vt:lpstr>
      <vt:lpstr>Calibri</vt:lpstr>
      <vt:lpstr>Century Gothic</vt:lpstr>
      <vt:lpstr>Garamond</vt:lpstr>
      <vt:lpstr>Vapor Trail</vt:lpstr>
      <vt:lpstr>Disaster Site Worker Safety</vt:lpstr>
      <vt:lpstr>Objectives</vt:lpstr>
      <vt:lpstr>Command Considerations</vt:lpstr>
      <vt:lpstr>Incident Command </vt:lpstr>
      <vt:lpstr>PowerPoint Presentation</vt:lpstr>
      <vt:lpstr>Incident Command System</vt:lpstr>
      <vt:lpstr>Incident Command System</vt:lpstr>
      <vt:lpstr>The Command Function </vt:lpstr>
      <vt:lpstr>Unified Command </vt:lpstr>
      <vt:lpstr>National Incident Management System  </vt:lpstr>
      <vt:lpstr>Emergency Operations Center (EOC)</vt:lpstr>
      <vt:lpstr>Local Government Response Plans</vt:lpstr>
      <vt:lpstr>Activating the Federal Response Plan</vt:lpstr>
      <vt:lpstr>Restoration Operations</vt:lpstr>
      <vt:lpstr>Restoration Operations</vt:lpstr>
      <vt:lpstr>Accountability failures</vt:lpstr>
      <vt:lpstr>Review</vt:lpstr>
      <vt:lpstr>ACTIVITY</vt:lpstr>
      <vt:lpstr>Dashboard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Disaster Site Worker Safety</dc:title>
  <dc:creator>Paul Wind</dc:creator>
  <cp:lastModifiedBy>Owner</cp:lastModifiedBy>
  <cp:revision>7</cp:revision>
  <dcterms:created xsi:type="dcterms:W3CDTF">2018-03-12T03:33:38Z</dcterms:created>
  <dcterms:modified xsi:type="dcterms:W3CDTF">2018-09-25T23:49:35Z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2FC0451D-E1F0-4E7A-B66B-D355C5B1BB0B</vt:lpwstr>
  </property>
  <property fmtid="{D5CDD505-2E9C-101B-9397-08002B2CF9AE}" pid="3" name="ArticulatePath">
    <vt:lpwstr>MODULE 7 ICS UC</vt:lpwstr>
  </property>
</Properties>
</file>